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Montserrat Black"/>
      <p:bold r:id="rId15"/>
      <p:boldItalic r:id="rId16"/>
    </p:embeddedFont>
    <p:embeddedFont>
      <p:font typeface="Montserrat"/>
      <p:regular r:id="rId17"/>
      <p:bold r:id="rId18"/>
      <p:italic r:id="rId19"/>
      <p:boldItalic r:id="rId20"/>
    </p:embeddedFont>
    <p:embeddedFont>
      <p:font typeface="Bebas Neue"/>
      <p:regular r:id="rId21"/>
    </p:embeddedFont>
    <p:embeddedFont>
      <p:font typeface="Montserrat Medium"/>
      <p:regular r:id="rId22"/>
      <p:bold r:id="rId23"/>
      <p:italic r:id="rId24"/>
      <p:boldItalic r:id="rId25"/>
    </p:embeddedFont>
    <p:embeddedFont>
      <p:font typeface="PT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MontserratMedium-regular.fntdata"/><Relationship Id="rId21" Type="http://schemas.openxmlformats.org/officeDocument/2006/relationships/font" Target="fonts/BebasNeue-regular.fntdata"/><Relationship Id="rId24" Type="http://schemas.openxmlformats.org/officeDocument/2006/relationships/font" Target="fonts/MontserratMedium-italic.fntdata"/><Relationship Id="rId23" Type="http://schemas.openxmlformats.org/officeDocument/2006/relationships/font" Target="fonts/Montserrat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TSans-regular.fntdata"/><Relationship Id="rId25" Type="http://schemas.openxmlformats.org/officeDocument/2006/relationships/font" Target="fonts/MontserratMedium-boldItalic.fntdata"/><Relationship Id="rId28" Type="http://schemas.openxmlformats.org/officeDocument/2006/relationships/font" Target="fonts/PTSans-italic.fntdata"/><Relationship Id="rId27" Type="http://schemas.openxmlformats.org/officeDocument/2006/relationships/font" Target="fonts/PTSans-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TSans-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ontserratBlack-bold.fntdata"/><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font" Target="fonts/MontserratBlack-boldItalic.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734a882cf6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734a882cf6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3a56d09da6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3a56d09da6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26d99f83fc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26d99f83fc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3a56d09da61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3a56d09da61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3a56d09da6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3a56d09da6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1734a882cf6_0_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1734a882cf6_0_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3a56d09da61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3a56d09da61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1734a882cf6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1734a882cf6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3" name="Shape 443"/>
        <p:cNvGrpSpPr/>
        <p:nvPr/>
      </p:nvGrpSpPr>
      <p:grpSpPr>
        <a:xfrm>
          <a:off x="0" y="0"/>
          <a:ext cx="0" cy="0"/>
          <a:chOff x="0" y="0"/>
          <a:chExt cx="0" cy="0"/>
        </a:xfrm>
      </p:grpSpPr>
      <p:sp>
        <p:nvSpPr>
          <p:cNvPr id="444" name="Google Shape;444;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5" name="Google Shape;445;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6" name="Google Shape;446;p11"/>
          <p:cNvGrpSpPr/>
          <p:nvPr/>
        </p:nvGrpSpPr>
        <p:grpSpPr>
          <a:xfrm rot="10800000">
            <a:off x="4305914" y="3662226"/>
            <a:ext cx="5036265" cy="4113315"/>
            <a:chOff x="4780389" y="2513201"/>
            <a:chExt cx="5036265" cy="4113315"/>
          </a:xfrm>
        </p:grpSpPr>
        <p:grpSp>
          <p:nvGrpSpPr>
            <p:cNvPr id="447" name="Google Shape;447;p11"/>
            <p:cNvGrpSpPr/>
            <p:nvPr/>
          </p:nvGrpSpPr>
          <p:grpSpPr>
            <a:xfrm>
              <a:off x="4780389" y="2513201"/>
              <a:ext cx="5036265" cy="4113315"/>
              <a:chOff x="4673664" y="2214101"/>
              <a:chExt cx="5036265" cy="4113315"/>
            </a:xfrm>
          </p:grpSpPr>
          <p:sp>
            <p:nvSpPr>
              <p:cNvPr id="448" name="Google Shape;448;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11"/>
              <p:cNvGrpSpPr/>
              <p:nvPr/>
            </p:nvGrpSpPr>
            <p:grpSpPr>
              <a:xfrm>
                <a:off x="4673664" y="2214101"/>
                <a:ext cx="5036265" cy="4113315"/>
                <a:chOff x="4673664" y="2214101"/>
                <a:chExt cx="5036265" cy="4113315"/>
              </a:xfrm>
            </p:grpSpPr>
            <p:grpSp>
              <p:nvGrpSpPr>
                <p:cNvPr id="450" name="Google Shape;450;p11"/>
                <p:cNvGrpSpPr/>
                <p:nvPr/>
              </p:nvGrpSpPr>
              <p:grpSpPr>
                <a:xfrm>
                  <a:off x="4673664" y="2214101"/>
                  <a:ext cx="5036265" cy="4113315"/>
                  <a:chOff x="3825164" y="427026"/>
                  <a:chExt cx="5036265" cy="4113315"/>
                </a:xfrm>
              </p:grpSpPr>
              <p:sp>
                <p:nvSpPr>
                  <p:cNvPr id="451" name="Google Shape;451;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7" name="Google Shape;487;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1"/>
          <p:cNvGrpSpPr/>
          <p:nvPr/>
        </p:nvGrpSpPr>
        <p:grpSpPr>
          <a:xfrm>
            <a:off x="-128336" y="-2516262"/>
            <a:ext cx="5036265" cy="4113315"/>
            <a:chOff x="4780389" y="2513201"/>
            <a:chExt cx="5036265" cy="4113315"/>
          </a:xfrm>
        </p:grpSpPr>
        <p:grpSp>
          <p:nvGrpSpPr>
            <p:cNvPr id="491" name="Google Shape;491;p11"/>
            <p:cNvGrpSpPr/>
            <p:nvPr/>
          </p:nvGrpSpPr>
          <p:grpSpPr>
            <a:xfrm>
              <a:off x="4780389" y="2513201"/>
              <a:ext cx="5036265" cy="4113315"/>
              <a:chOff x="4673664" y="2214101"/>
              <a:chExt cx="5036265" cy="4113315"/>
            </a:xfrm>
          </p:grpSpPr>
          <p:sp>
            <p:nvSpPr>
              <p:cNvPr id="492" name="Google Shape;492;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1"/>
              <p:cNvGrpSpPr/>
              <p:nvPr/>
            </p:nvGrpSpPr>
            <p:grpSpPr>
              <a:xfrm>
                <a:off x="4673664" y="2214101"/>
                <a:ext cx="5036265" cy="4113315"/>
                <a:chOff x="4673664" y="2214101"/>
                <a:chExt cx="5036265" cy="4113315"/>
              </a:xfrm>
            </p:grpSpPr>
            <p:grpSp>
              <p:nvGrpSpPr>
                <p:cNvPr id="494" name="Google Shape;494;p11"/>
                <p:cNvGrpSpPr/>
                <p:nvPr/>
              </p:nvGrpSpPr>
              <p:grpSpPr>
                <a:xfrm>
                  <a:off x="4673664" y="2214101"/>
                  <a:ext cx="5036265" cy="4113315"/>
                  <a:chOff x="3825164" y="427026"/>
                  <a:chExt cx="5036265" cy="4113315"/>
                </a:xfrm>
              </p:grpSpPr>
              <p:sp>
                <p:nvSpPr>
                  <p:cNvPr id="495" name="Google Shape;495;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 name="Google Shape;531;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4" name="Shape 5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5" name="Shape 535"/>
        <p:cNvGrpSpPr/>
        <p:nvPr/>
      </p:nvGrpSpPr>
      <p:grpSpPr>
        <a:xfrm>
          <a:off x="0" y="0"/>
          <a:ext cx="0" cy="0"/>
          <a:chOff x="0" y="0"/>
          <a:chExt cx="0" cy="0"/>
        </a:xfrm>
      </p:grpSpPr>
      <p:sp>
        <p:nvSpPr>
          <p:cNvPr id="536" name="Google Shape;536;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7" name="Google Shape;537;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8" name="Google Shape;538;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0" name="Google Shape;540;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3" name="Google Shape;543;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7" name="Google Shape;547;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3" name="Google Shape;593;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6" name="Shape 596"/>
        <p:cNvGrpSpPr/>
        <p:nvPr/>
      </p:nvGrpSpPr>
      <p:grpSpPr>
        <a:xfrm>
          <a:off x="0" y="0"/>
          <a:ext cx="0" cy="0"/>
          <a:chOff x="0" y="0"/>
          <a:chExt cx="0" cy="0"/>
        </a:xfrm>
      </p:grpSpPr>
      <p:sp>
        <p:nvSpPr>
          <p:cNvPr id="597" name="Google Shape;597;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8" name="Google Shape;598;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599" name="Google Shape;599;p14"/>
          <p:cNvGrpSpPr/>
          <p:nvPr/>
        </p:nvGrpSpPr>
        <p:grpSpPr>
          <a:xfrm>
            <a:off x="7107962" y="-355553"/>
            <a:ext cx="1934332" cy="1332011"/>
            <a:chOff x="7107962" y="-355553"/>
            <a:chExt cx="1934332" cy="1332011"/>
          </a:xfrm>
        </p:grpSpPr>
        <p:sp>
          <p:nvSpPr>
            <p:cNvPr id="600" name="Google Shape;600;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4"/>
          <p:cNvGrpSpPr/>
          <p:nvPr/>
        </p:nvGrpSpPr>
        <p:grpSpPr>
          <a:xfrm>
            <a:off x="108580" y="3475490"/>
            <a:ext cx="1961773" cy="2399979"/>
            <a:chOff x="108580" y="3135490"/>
            <a:chExt cx="1961773" cy="2399979"/>
          </a:xfrm>
        </p:grpSpPr>
        <p:sp>
          <p:nvSpPr>
            <p:cNvPr id="609" name="Google Shape;609;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14"/>
            <p:cNvGrpSpPr/>
            <p:nvPr/>
          </p:nvGrpSpPr>
          <p:grpSpPr>
            <a:xfrm>
              <a:off x="108580" y="3135490"/>
              <a:ext cx="1961773" cy="2399979"/>
              <a:chOff x="108580" y="3135490"/>
              <a:chExt cx="1961773" cy="2399979"/>
            </a:xfrm>
          </p:grpSpPr>
          <p:sp>
            <p:nvSpPr>
              <p:cNvPr id="614" name="Google Shape;614;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3"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4" name="Google Shape;644;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5" name="Google Shape;645;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6" name="Shape 646"/>
        <p:cNvGrpSpPr/>
        <p:nvPr/>
      </p:nvGrpSpPr>
      <p:grpSpPr>
        <a:xfrm>
          <a:off x="0" y="0"/>
          <a:ext cx="0" cy="0"/>
          <a:chOff x="0" y="0"/>
          <a:chExt cx="0" cy="0"/>
        </a:xfrm>
      </p:grpSpPr>
      <p:sp>
        <p:nvSpPr>
          <p:cNvPr id="647" name="Google Shape;647;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8" name="Google Shape;648;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49" name="Google Shape;649;p16"/>
          <p:cNvGrpSpPr/>
          <p:nvPr/>
        </p:nvGrpSpPr>
        <p:grpSpPr>
          <a:xfrm rot="10800000">
            <a:off x="5530217" y="3471726"/>
            <a:ext cx="3811962" cy="1913484"/>
            <a:chOff x="4673664" y="4413931"/>
            <a:chExt cx="3811962" cy="1913484"/>
          </a:xfrm>
        </p:grpSpPr>
        <p:grpSp>
          <p:nvGrpSpPr>
            <p:cNvPr id="650" name="Google Shape;650;p16"/>
            <p:cNvGrpSpPr/>
            <p:nvPr/>
          </p:nvGrpSpPr>
          <p:grpSpPr>
            <a:xfrm>
              <a:off x="4673664" y="4413931"/>
              <a:ext cx="3811962" cy="1913484"/>
              <a:chOff x="3825164" y="2626856"/>
              <a:chExt cx="3811962" cy="1913484"/>
            </a:xfrm>
          </p:grpSpPr>
          <p:sp>
            <p:nvSpPr>
              <p:cNvPr id="651" name="Google Shape;651;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8" name="Shape 668"/>
        <p:cNvGrpSpPr/>
        <p:nvPr/>
      </p:nvGrpSpPr>
      <p:grpSpPr>
        <a:xfrm>
          <a:off x="0" y="0"/>
          <a:ext cx="0" cy="0"/>
          <a:chOff x="0" y="0"/>
          <a:chExt cx="0" cy="0"/>
        </a:xfrm>
      </p:grpSpPr>
      <p:sp>
        <p:nvSpPr>
          <p:cNvPr id="669" name="Google Shape;669;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0" name="Google Shape;670;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5" name="Shape 695"/>
        <p:cNvGrpSpPr/>
        <p:nvPr/>
      </p:nvGrpSpPr>
      <p:grpSpPr>
        <a:xfrm>
          <a:off x="0" y="0"/>
          <a:ext cx="0" cy="0"/>
          <a:chOff x="0" y="0"/>
          <a:chExt cx="0" cy="0"/>
        </a:xfrm>
      </p:grpSpPr>
      <p:grpSp>
        <p:nvGrpSpPr>
          <p:cNvPr id="696" name="Google Shape;696;p18"/>
          <p:cNvGrpSpPr/>
          <p:nvPr/>
        </p:nvGrpSpPr>
        <p:grpSpPr>
          <a:xfrm flipH="1">
            <a:off x="7223396" y="3475515"/>
            <a:ext cx="1961773" cy="2399979"/>
            <a:chOff x="108580" y="3135490"/>
            <a:chExt cx="1961773" cy="2399979"/>
          </a:xfrm>
        </p:grpSpPr>
        <p:sp>
          <p:nvSpPr>
            <p:cNvPr id="697" name="Google Shape;697;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18"/>
            <p:cNvGrpSpPr/>
            <p:nvPr/>
          </p:nvGrpSpPr>
          <p:grpSpPr>
            <a:xfrm>
              <a:off x="108580" y="3135490"/>
              <a:ext cx="1961773" cy="2399979"/>
              <a:chOff x="108580" y="3135490"/>
              <a:chExt cx="1961773" cy="2399979"/>
            </a:xfrm>
          </p:grpSpPr>
          <p:sp>
            <p:nvSpPr>
              <p:cNvPr id="702" name="Google Shape;702;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 name="Google Shape;711;p18"/>
          <p:cNvGrpSpPr/>
          <p:nvPr/>
        </p:nvGrpSpPr>
        <p:grpSpPr>
          <a:xfrm flipH="1">
            <a:off x="-253943" y="-355553"/>
            <a:ext cx="1934332" cy="1332011"/>
            <a:chOff x="7107962" y="-355553"/>
            <a:chExt cx="1934332" cy="1332011"/>
          </a:xfrm>
        </p:grpSpPr>
        <p:sp>
          <p:nvSpPr>
            <p:cNvPr id="712" name="Google Shape;712;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1" name="Google Shape;721;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2" name="Shape 722"/>
        <p:cNvGrpSpPr/>
        <p:nvPr/>
      </p:nvGrpSpPr>
      <p:grpSpPr>
        <a:xfrm>
          <a:off x="0" y="0"/>
          <a:ext cx="0" cy="0"/>
          <a:chOff x="0" y="0"/>
          <a:chExt cx="0" cy="0"/>
        </a:xfrm>
      </p:grpSpPr>
      <p:sp>
        <p:nvSpPr>
          <p:cNvPr id="723" name="Google Shape;723;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4" name="Google Shape;724;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5" name="Google Shape;725;p19"/>
          <p:cNvGrpSpPr/>
          <p:nvPr/>
        </p:nvGrpSpPr>
        <p:grpSpPr>
          <a:xfrm>
            <a:off x="6950792" y="-147006"/>
            <a:ext cx="2532725" cy="1881750"/>
            <a:chOff x="7221517" y="-507956"/>
            <a:chExt cx="2532725" cy="1881750"/>
          </a:xfrm>
        </p:grpSpPr>
        <p:sp>
          <p:nvSpPr>
            <p:cNvPr id="726" name="Google Shape;726;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9"/>
          <p:cNvGrpSpPr/>
          <p:nvPr/>
        </p:nvGrpSpPr>
        <p:grpSpPr>
          <a:xfrm>
            <a:off x="6399342" y="3763244"/>
            <a:ext cx="2532725" cy="1881750"/>
            <a:chOff x="7221517" y="-507956"/>
            <a:chExt cx="2532725" cy="1881750"/>
          </a:xfrm>
        </p:grpSpPr>
        <p:sp>
          <p:nvSpPr>
            <p:cNvPr id="737" name="Google Shape;73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7" name="Shape 747"/>
        <p:cNvGrpSpPr/>
        <p:nvPr/>
      </p:nvGrpSpPr>
      <p:grpSpPr>
        <a:xfrm>
          <a:off x="0" y="0"/>
          <a:ext cx="0" cy="0"/>
          <a:chOff x="0" y="0"/>
          <a:chExt cx="0" cy="0"/>
        </a:xfrm>
      </p:grpSpPr>
      <p:sp>
        <p:nvSpPr>
          <p:cNvPr id="748" name="Google Shape;748;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9" name="Google Shape;749;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0" name="Google Shape;750;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2" name="Google Shape;752;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3" name="Google Shape;753;p20"/>
          <p:cNvGrpSpPr/>
          <p:nvPr/>
        </p:nvGrpSpPr>
        <p:grpSpPr>
          <a:xfrm rot="-121718">
            <a:off x="7509504" y="-374087"/>
            <a:ext cx="1961826" cy="2400044"/>
            <a:chOff x="108580" y="3135490"/>
            <a:chExt cx="1961773" cy="2399979"/>
          </a:xfrm>
        </p:grpSpPr>
        <p:sp>
          <p:nvSpPr>
            <p:cNvPr id="754" name="Google Shape;754;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20"/>
            <p:cNvGrpSpPr/>
            <p:nvPr/>
          </p:nvGrpSpPr>
          <p:grpSpPr>
            <a:xfrm>
              <a:off x="108580" y="3135490"/>
              <a:ext cx="1961773" cy="2399979"/>
              <a:chOff x="108580" y="3135490"/>
              <a:chExt cx="1961773" cy="2399979"/>
            </a:xfrm>
          </p:grpSpPr>
          <p:sp>
            <p:nvSpPr>
              <p:cNvPr id="759" name="Google Shape;759;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 name="Google Shape;768;p20"/>
          <p:cNvGrpSpPr/>
          <p:nvPr/>
        </p:nvGrpSpPr>
        <p:grpSpPr>
          <a:xfrm rot="-121718">
            <a:off x="-186696" y="3321613"/>
            <a:ext cx="1961826" cy="2400044"/>
            <a:chOff x="108580" y="3135490"/>
            <a:chExt cx="1961773" cy="2399979"/>
          </a:xfrm>
        </p:grpSpPr>
        <p:sp>
          <p:nvSpPr>
            <p:cNvPr id="769" name="Google Shape;769;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20"/>
            <p:cNvGrpSpPr/>
            <p:nvPr/>
          </p:nvGrpSpPr>
          <p:grpSpPr>
            <a:xfrm>
              <a:off x="108580" y="3135490"/>
              <a:ext cx="1961773" cy="2399979"/>
              <a:chOff x="108580" y="3135490"/>
              <a:chExt cx="1961773" cy="2399979"/>
            </a:xfrm>
          </p:grpSpPr>
          <p:sp>
            <p:nvSpPr>
              <p:cNvPr id="774" name="Google Shape;774;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3" name="Shape 783"/>
        <p:cNvGrpSpPr/>
        <p:nvPr/>
      </p:nvGrpSpPr>
      <p:grpSpPr>
        <a:xfrm>
          <a:off x="0" y="0"/>
          <a:ext cx="0" cy="0"/>
          <a:chOff x="0" y="0"/>
          <a:chExt cx="0" cy="0"/>
        </a:xfrm>
      </p:grpSpPr>
      <p:sp>
        <p:nvSpPr>
          <p:cNvPr id="784" name="Google Shape;784;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5" name="Google Shape;785;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6" name="Google Shape;786;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7" name="Google Shape;787;p21"/>
          <p:cNvGrpSpPr/>
          <p:nvPr/>
        </p:nvGrpSpPr>
        <p:grpSpPr>
          <a:xfrm>
            <a:off x="7488217" y="-507956"/>
            <a:ext cx="2532725" cy="1881750"/>
            <a:chOff x="7221517" y="-507956"/>
            <a:chExt cx="2532725" cy="1881750"/>
          </a:xfrm>
        </p:grpSpPr>
        <p:sp>
          <p:nvSpPr>
            <p:cNvPr id="788" name="Google Shape;788;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1"/>
          <p:cNvGrpSpPr/>
          <p:nvPr/>
        </p:nvGrpSpPr>
        <p:grpSpPr>
          <a:xfrm flipH="1">
            <a:off x="-969983" y="-507956"/>
            <a:ext cx="2532725" cy="1881750"/>
            <a:chOff x="7221517" y="-507956"/>
            <a:chExt cx="2532725" cy="1881750"/>
          </a:xfrm>
        </p:grpSpPr>
        <p:sp>
          <p:nvSpPr>
            <p:cNvPr id="799" name="Google Shape;79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9" name="Shape 809"/>
        <p:cNvGrpSpPr/>
        <p:nvPr/>
      </p:nvGrpSpPr>
      <p:grpSpPr>
        <a:xfrm>
          <a:off x="0" y="0"/>
          <a:ext cx="0" cy="0"/>
          <a:chOff x="0" y="0"/>
          <a:chExt cx="0" cy="0"/>
        </a:xfrm>
      </p:grpSpPr>
      <p:sp>
        <p:nvSpPr>
          <p:cNvPr id="810" name="Google Shape;810;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1" name="Google Shape;811;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2" name="Google Shape;812;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5" name="Google Shape;815;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39" name="Shape 839"/>
        <p:cNvGrpSpPr/>
        <p:nvPr/>
      </p:nvGrpSpPr>
      <p:grpSpPr>
        <a:xfrm>
          <a:off x="0" y="0"/>
          <a:ext cx="0" cy="0"/>
          <a:chOff x="0" y="0"/>
          <a:chExt cx="0" cy="0"/>
        </a:xfrm>
      </p:grpSpPr>
      <p:sp>
        <p:nvSpPr>
          <p:cNvPr id="840" name="Google Shape;840;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1" name="Google Shape;841;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6" name="Google Shape;846;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49" name="Google Shape;849;p23"/>
          <p:cNvGrpSpPr/>
          <p:nvPr/>
        </p:nvGrpSpPr>
        <p:grpSpPr>
          <a:xfrm flipH="1">
            <a:off x="-884258" y="-507956"/>
            <a:ext cx="2532725" cy="1881750"/>
            <a:chOff x="7221517" y="-507956"/>
            <a:chExt cx="2532725" cy="1881750"/>
          </a:xfrm>
        </p:grpSpPr>
        <p:sp>
          <p:nvSpPr>
            <p:cNvPr id="850" name="Google Shape;850;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3"/>
          <p:cNvGrpSpPr/>
          <p:nvPr/>
        </p:nvGrpSpPr>
        <p:grpSpPr>
          <a:xfrm flipH="1">
            <a:off x="7421542" y="4092619"/>
            <a:ext cx="2532725" cy="1881750"/>
            <a:chOff x="7221517" y="-507956"/>
            <a:chExt cx="2532725" cy="1881750"/>
          </a:xfrm>
        </p:grpSpPr>
        <p:sp>
          <p:nvSpPr>
            <p:cNvPr id="861" name="Google Shape;86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1" name="Shape 871"/>
        <p:cNvGrpSpPr/>
        <p:nvPr/>
      </p:nvGrpSpPr>
      <p:grpSpPr>
        <a:xfrm>
          <a:off x="0" y="0"/>
          <a:ext cx="0" cy="0"/>
          <a:chOff x="0" y="0"/>
          <a:chExt cx="0" cy="0"/>
        </a:xfrm>
      </p:grpSpPr>
      <p:pic>
        <p:nvPicPr>
          <p:cNvPr id="872" name="Google Shape;872;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3" name="Google Shape;873;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4" name="Google Shape;874;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5" name="Google Shape;875;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1" name="Google Shape;881;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6" name="Google Shape;886;p24"/>
          <p:cNvGrpSpPr/>
          <p:nvPr/>
        </p:nvGrpSpPr>
        <p:grpSpPr>
          <a:xfrm flipH="1">
            <a:off x="-884258" y="-507956"/>
            <a:ext cx="2532725" cy="1881750"/>
            <a:chOff x="7221517" y="-507956"/>
            <a:chExt cx="2532725" cy="1881750"/>
          </a:xfrm>
        </p:grpSpPr>
        <p:sp>
          <p:nvSpPr>
            <p:cNvPr id="887" name="Google Shape;88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4"/>
          <p:cNvGrpSpPr/>
          <p:nvPr/>
        </p:nvGrpSpPr>
        <p:grpSpPr>
          <a:xfrm flipH="1">
            <a:off x="7421542" y="4092619"/>
            <a:ext cx="2532725" cy="1881750"/>
            <a:chOff x="7221517" y="-507956"/>
            <a:chExt cx="2532725" cy="1881750"/>
          </a:xfrm>
        </p:grpSpPr>
        <p:sp>
          <p:nvSpPr>
            <p:cNvPr id="898" name="Google Shape;89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8" name="Shape 908"/>
        <p:cNvGrpSpPr/>
        <p:nvPr/>
      </p:nvGrpSpPr>
      <p:grpSpPr>
        <a:xfrm>
          <a:off x="0" y="0"/>
          <a:ext cx="0" cy="0"/>
          <a:chOff x="0" y="0"/>
          <a:chExt cx="0" cy="0"/>
        </a:xfrm>
      </p:grpSpPr>
      <p:sp>
        <p:nvSpPr>
          <p:cNvPr id="909" name="Google Shape;909;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0" name="Google Shape;910;p25"/>
          <p:cNvGrpSpPr/>
          <p:nvPr/>
        </p:nvGrpSpPr>
        <p:grpSpPr>
          <a:xfrm>
            <a:off x="7488217" y="-507956"/>
            <a:ext cx="2532725" cy="1881750"/>
            <a:chOff x="7221517" y="-507956"/>
            <a:chExt cx="2532725" cy="1881750"/>
          </a:xfrm>
        </p:grpSpPr>
        <p:sp>
          <p:nvSpPr>
            <p:cNvPr id="911" name="Google Shape;911;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1" name="Shape 921"/>
        <p:cNvGrpSpPr/>
        <p:nvPr/>
      </p:nvGrpSpPr>
      <p:grpSpPr>
        <a:xfrm>
          <a:off x="0" y="0"/>
          <a:ext cx="0" cy="0"/>
          <a:chOff x="0" y="0"/>
          <a:chExt cx="0" cy="0"/>
        </a:xfrm>
      </p:grpSpPr>
      <p:sp>
        <p:nvSpPr>
          <p:cNvPr id="922" name="Google Shape;922;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6"/>
          <p:cNvGrpSpPr/>
          <p:nvPr/>
        </p:nvGrpSpPr>
        <p:grpSpPr>
          <a:xfrm flipH="1" rot="10800000">
            <a:off x="-465158" y="-1342256"/>
            <a:ext cx="2532725" cy="1881750"/>
            <a:chOff x="7221517" y="-507956"/>
            <a:chExt cx="2532725" cy="1881750"/>
          </a:xfrm>
        </p:grpSpPr>
        <p:sp>
          <p:nvSpPr>
            <p:cNvPr id="935" name="Google Shape;93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5" name="Shape 945"/>
        <p:cNvGrpSpPr/>
        <p:nvPr/>
      </p:nvGrpSpPr>
      <p:grpSpPr>
        <a:xfrm>
          <a:off x="0" y="0"/>
          <a:ext cx="0" cy="0"/>
          <a:chOff x="0" y="0"/>
          <a:chExt cx="0" cy="0"/>
        </a:xfrm>
      </p:grpSpPr>
      <p:sp>
        <p:nvSpPr>
          <p:cNvPr id="946" name="Google Shape;946;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7" name="Google Shape;947;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8" name="Google Shape;948;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9" name="Google Shape;949;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0" name="Google Shape;950;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1" name="Google Shape;951;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2" name="Google Shape;952;p27"/>
          <p:cNvGrpSpPr/>
          <p:nvPr/>
        </p:nvGrpSpPr>
        <p:grpSpPr>
          <a:xfrm rot="10800000">
            <a:off x="6611267" y="3525019"/>
            <a:ext cx="2532725" cy="1881750"/>
            <a:chOff x="7221517" y="-507956"/>
            <a:chExt cx="2532725" cy="1881750"/>
          </a:xfrm>
        </p:grpSpPr>
        <p:sp>
          <p:nvSpPr>
            <p:cNvPr id="953" name="Google Shape;953;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27"/>
          <p:cNvGrpSpPr/>
          <p:nvPr/>
        </p:nvGrpSpPr>
        <p:grpSpPr>
          <a:xfrm>
            <a:off x="7078642" y="-256406"/>
            <a:ext cx="2532725" cy="1881750"/>
            <a:chOff x="7221517" y="-507956"/>
            <a:chExt cx="2532725" cy="1881750"/>
          </a:xfrm>
        </p:grpSpPr>
        <p:sp>
          <p:nvSpPr>
            <p:cNvPr id="964" name="Google Shape;96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4" name="Shape 974"/>
        <p:cNvGrpSpPr/>
        <p:nvPr/>
      </p:nvGrpSpPr>
      <p:grpSpPr>
        <a:xfrm>
          <a:off x="0" y="0"/>
          <a:ext cx="0" cy="0"/>
          <a:chOff x="0" y="0"/>
          <a:chExt cx="0" cy="0"/>
        </a:xfrm>
      </p:grpSpPr>
      <p:sp>
        <p:nvSpPr>
          <p:cNvPr id="975" name="Google Shape;975;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6" name="Google Shape;976;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7" name="Google Shape;977;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8" name="Google Shape;978;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9" name="Google Shape;979;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0" name="Google Shape;980;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1" name="Google Shape;981;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2" name="Google Shape;982;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3" name="Google Shape;983;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4" name="Google Shape;984;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5" name="Google Shape;985;p28"/>
          <p:cNvGrpSpPr/>
          <p:nvPr/>
        </p:nvGrpSpPr>
        <p:grpSpPr>
          <a:xfrm rot="-10638711">
            <a:off x="-2374723" y="-345865"/>
            <a:ext cx="3485299" cy="1363521"/>
            <a:chOff x="5000328" y="4413931"/>
            <a:chExt cx="3485298" cy="1363521"/>
          </a:xfrm>
        </p:grpSpPr>
        <p:grpSp>
          <p:nvGrpSpPr>
            <p:cNvPr id="986" name="Google Shape;986;p28"/>
            <p:cNvGrpSpPr/>
            <p:nvPr/>
          </p:nvGrpSpPr>
          <p:grpSpPr>
            <a:xfrm>
              <a:off x="5000328" y="4413931"/>
              <a:ext cx="3485298" cy="1363521"/>
              <a:chOff x="4151828" y="2626856"/>
              <a:chExt cx="3485298" cy="1363521"/>
            </a:xfrm>
          </p:grpSpPr>
          <p:sp>
            <p:nvSpPr>
              <p:cNvPr id="987" name="Google Shape;987;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9" name="Shape 999"/>
        <p:cNvGrpSpPr/>
        <p:nvPr/>
      </p:nvGrpSpPr>
      <p:grpSpPr>
        <a:xfrm>
          <a:off x="0" y="0"/>
          <a:ext cx="0" cy="0"/>
          <a:chOff x="0" y="0"/>
          <a:chExt cx="0" cy="0"/>
        </a:xfrm>
      </p:grpSpPr>
      <p:sp>
        <p:nvSpPr>
          <p:cNvPr id="1000" name="Google Shape;1000;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1" name="Google Shape;1001;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2" name="Google Shape;1002;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3" name="Google Shape;1003;p29"/>
          <p:cNvGrpSpPr/>
          <p:nvPr/>
        </p:nvGrpSpPr>
        <p:grpSpPr>
          <a:xfrm>
            <a:off x="7372789" y="1086026"/>
            <a:ext cx="5036265" cy="4113315"/>
            <a:chOff x="4780389" y="2513201"/>
            <a:chExt cx="5036265" cy="4113315"/>
          </a:xfrm>
        </p:grpSpPr>
        <p:grpSp>
          <p:nvGrpSpPr>
            <p:cNvPr id="1004" name="Google Shape;1004;p29"/>
            <p:cNvGrpSpPr/>
            <p:nvPr/>
          </p:nvGrpSpPr>
          <p:grpSpPr>
            <a:xfrm>
              <a:off x="4780389" y="2513201"/>
              <a:ext cx="5036265" cy="4113315"/>
              <a:chOff x="4673664" y="2214101"/>
              <a:chExt cx="5036265" cy="4113315"/>
            </a:xfrm>
          </p:grpSpPr>
          <p:sp>
            <p:nvSpPr>
              <p:cNvPr id="1005" name="Google Shape;1005;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29"/>
              <p:cNvGrpSpPr/>
              <p:nvPr/>
            </p:nvGrpSpPr>
            <p:grpSpPr>
              <a:xfrm>
                <a:off x="4673664" y="2214101"/>
                <a:ext cx="5036265" cy="4113315"/>
                <a:chOff x="4673664" y="2214101"/>
                <a:chExt cx="5036265" cy="4113315"/>
              </a:xfrm>
            </p:grpSpPr>
            <p:grpSp>
              <p:nvGrpSpPr>
                <p:cNvPr id="1007" name="Google Shape;1007;p29"/>
                <p:cNvGrpSpPr/>
                <p:nvPr/>
              </p:nvGrpSpPr>
              <p:grpSpPr>
                <a:xfrm>
                  <a:off x="4673664" y="2214101"/>
                  <a:ext cx="5036265" cy="4113315"/>
                  <a:chOff x="3825164" y="427026"/>
                  <a:chExt cx="5036265" cy="4113315"/>
                </a:xfrm>
              </p:grpSpPr>
              <p:sp>
                <p:nvSpPr>
                  <p:cNvPr id="1008" name="Google Shape;1008;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9"/>
          <p:cNvGrpSpPr/>
          <p:nvPr/>
        </p:nvGrpSpPr>
        <p:grpSpPr>
          <a:xfrm>
            <a:off x="-2544736" y="-950637"/>
            <a:ext cx="5036265" cy="4113315"/>
            <a:chOff x="4780389" y="2513201"/>
            <a:chExt cx="5036265" cy="4113315"/>
          </a:xfrm>
        </p:grpSpPr>
        <p:grpSp>
          <p:nvGrpSpPr>
            <p:cNvPr id="1048" name="Google Shape;1048;p29"/>
            <p:cNvGrpSpPr/>
            <p:nvPr/>
          </p:nvGrpSpPr>
          <p:grpSpPr>
            <a:xfrm>
              <a:off x="4780389" y="2513201"/>
              <a:ext cx="5036265" cy="4113315"/>
              <a:chOff x="4673664" y="2214101"/>
              <a:chExt cx="5036265" cy="4113315"/>
            </a:xfrm>
          </p:grpSpPr>
          <p:sp>
            <p:nvSpPr>
              <p:cNvPr id="1049" name="Google Shape;1049;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9"/>
              <p:cNvGrpSpPr/>
              <p:nvPr/>
            </p:nvGrpSpPr>
            <p:grpSpPr>
              <a:xfrm>
                <a:off x="4673664" y="2214101"/>
                <a:ext cx="5036265" cy="4113315"/>
                <a:chOff x="4673664" y="2214101"/>
                <a:chExt cx="5036265" cy="4113315"/>
              </a:xfrm>
            </p:grpSpPr>
            <p:grpSp>
              <p:nvGrpSpPr>
                <p:cNvPr id="1051" name="Google Shape;1051;p29"/>
                <p:cNvGrpSpPr/>
                <p:nvPr/>
              </p:nvGrpSpPr>
              <p:grpSpPr>
                <a:xfrm>
                  <a:off x="4673664" y="2214101"/>
                  <a:ext cx="5036265" cy="4113315"/>
                  <a:chOff x="3825164" y="427026"/>
                  <a:chExt cx="5036265" cy="4113315"/>
                </a:xfrm>
              </p:grpSpPr>
              <p:sp>
                <p:nvSpPr>
                  <p:cNvPr id="1052" name="Google Shape;1052;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8" name="Google Shape;1088;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4" name="Google Shape;1124;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5"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7" name="Google Shape;116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1" name="Google Shape;1211;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3" name="Google Shape;1223;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29" name="Google Shape;429;p10"/>
          <p:cNvGrpSpPr/>
          <p:nvPr/>
        </p:nvGrpSpPr>
        <p:grpSpPr>
          <a:xfrm rot="10800000">
            <a:off x="6825617" y="-226461"/>
            <a:ext cx="3485298" cy="1363521"/>
            <a:chOff x="5000328" y="4413931"/>
            <a:chExt cx="3485298" cy="1363521"/>
          </a:xfrm>
        </p:grpSpPr>
        <p:grpSp>
          <p:nvGrpSpPr>
            <p:cNvPr id="430" name="Google Shape;430;p10"/>
            <p:cNvGrpSpPr/>
            <p:nvPr/>
          </p:nvGrpSpPr>
          <p:grpSpPr>
            <a:xfrm>
              <a:off x="5000328" y="4413931"/>
              <a:ext cx="3485298" cy="1363521"/>
              <a:chOff x="4151828" y="2626856"/>
              <a:chExt cx="3485298" cy="1363521"/>
            </a:xfrm>
          </p:grpSpPr>
          <p:sp>
            <p:nvSpPr>
              <p:cNvPr id="431" name="Google Shape;431;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transform.py" TargetMode="External"/><Relationship Id="rId4" Type="http://schemas.openxmlformats.org/officeDocument/2006/relationships/image" Target="../media/image2.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classifier.py" TargetMode="External"/><Relationship Id="rId5" Type="http://schemas.openxmlformats.org/officeDocument/2006/relationships/hyperlink" Target="http://train.py"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pic>
        <p:nvPicPr>
          <p:cNvPr id="1232" name="Google Shape;1232;p32"/>
          <p:cNvPicPr preferRelativeResize="0"/>
          <p:nvPr/>
        </p:nvPicPr>
        <p:blipFill rotWithShape="1">
          <a:blip r:embed="rId3">
            <a:alphaModFix/>
          </a:blip>
          <a:srcRect b="5838" l="25537" r="23467" t="7152"/>
          <a:stretch/>
        </p:blipFill>
        <p:spPr>
          <a:xfrm>
            <a:off x="4400276" y="-161100"/>
            <a:ext cx="3475075" cy="3335226"/>
          </a:xfrm>
          <a:prstGeom prst="rect">
            <a:avLst/>
          </a:prstGeom>
          <a:noFill/>
          <a:ln>
            <a:noFill/>
          </a:ln>
        </p:spPr>
      </p:pic>
      <p:pic>
        <p:nvPicPr>
          <p:cNvPr id="1233" name="Google Shape;1233;p32"/>
          <p:cNvPicPr preferRelativeResize="0"/>
          <p:nvPr/>
        </p:nvPicPr>
        <p:blipFill rotWithShape="1">
          <a:blip r:embed="rId4">
            <a:alphaModFix/>
          </a:blip>
          <a:srcRect b="0" l="22009" r="18455" t="0"/>
          <a:stretch/>
        </p:blipFill>
        <p:spPr>
          <a:xfrm rot="-1020085">
            <a:off x="6476553" y="3083240"/>
            <a:ext cx="1187445" cy="1121928"/>
          </a:xfrm>
          <a:prstGeom prst="rect">
            <a:avLst/>
          </a:prstGeom>
          <a:noFill/>
          <a:ln>
            <a:noFill/>
          </a:ln>
        </p:spPr>
      </p:pic>
      <p:grpSp>
        <p:nvGrpSpPr>
          <p:cNvPr id="1234" name="Google Shape;1234;p32"/>
          <p:cNvGrpSpPr/>
          <p:nvPr/>
        </p:nvGrpSpPr>
        <p:grpSpPr>
          <a:xfrm>
            <a:off x="7905475" y="1913575"/>
            <a:ext cx="76825" cy="76800"/>
            <a:chOff x="3104875" y="1099400"/>
            <a:chExt cx="76825" cy="76800"/>
          </a:xfrm>
        </p:grpSpPr>
        <p:sp>
          <p:nvSpPr>
            <p:cNvPr id="1235" name="Google Shape;1235;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32"/>
          <p:cNvGrpSpPr/>
          <p:nvPr/>
        </p:nvGrpSpPr>
        <p:grpSpPr>
          <a:xfrm>
            <a:off x="5419450" y="3918800"/>
            <a:ext cx="76825" cy="76800"/>
            <a:chOff x="3104875" y="1099400"/>
            <a:chExt cx="76825" cy="76800"/>
          </a:xfrm>
        </p:grpSpPr>
        <p:sp>
          <p:nvSpPr>
            <p:cNvPr id="1238" name="Google Shape;1238;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32"/>
          <p:cNvGrpSpPr/>
          <p:nvPr/>
        </p:nvGrpSpPr>
        <p:grpSpPr>
          <a:xfrm>
            <a:off x="4400275" y="699350"/>
            <a:ext cx="76825" cy="76800"/>
            <a:chOff x="3104875" y="1099400"/>
            <a:chExt cx="76825" cy="76800"/>
          </a:xfrm>
        </p:grpSpPr>
        <p:sp>
          <p:nvSpPr>
            <p:cNvPr id="1241" name="Google Shape;1241;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3" name="Google Shape;1243;p32"/>
          <p:cNvPicPr preferRelativeResize="0"/>
          <p:nvPr/>
        </p:nvPicPr>
        <p:blipFill rotWithShape="1">
          <a:blip r:embed="rId5">
            <a:alphaModFix/>
          </a:blip>
          <a:srcRect b="8336" l="18647" r="8852" t="7960"/>
          <a:stretch/>
        </p:blipFill>
        <p:spPr>
          <a:xfrm rot="-1152297">
            <a:off x="1492050" y="241237"/>
            <a:ext cx="1647827" cy="1070150"/>
          </a:xfrm>
          <a:prstGeom prst="rect">
            <a:avLst/>
          </a:prstGeom>
          <a:noFill/>
          <a:ln>
            <a:noFill/>
          </a:ln>
        </p:spPr>
      </p:pic>
      <p:pic>
        <p:nvPicPr>
          <p:cNvPr id="1244" name="Google Shape;1244;p32"/>
          <p:cNvPicPr preferRelativeResize="0"/>
          <p:nvPr/>
        </p:nvPicPr>
        <p:blipFill rotWithShape="1">
          <a:blip r:embed="rId3">
            <a:alphaModFix/>
          </a:blip>
          <a:srcRect b="5838" l="25537" r="23467" t="7152"/>
          <a:stretch/>
        </p:blipFill>
        <p:spPr>
          <a:xfrm>
            <a:off x="242700" y="2695175"/>
            <a:ext cx="2419776" cy="2322400"/>
          </a:xfrm>
          <a:prstGeom prst="rect">
            <a:avLst/>
          </a:prstGeom>
          <a:noFill/>
          <a:ln>
            <a:noFill/>
          </a:ln>
        </p:spPr>
      </p:pic>
      <p:sp>
        <p:nvSpPr>
          <p:cNvPr id="1245" name="Google Shape;1245;p32"/>
          <p:cNvSpPr txBox="1"/>
          <p:nvPr>
            <p:ph type="ctrTitle"/>
          </p:nvPr>
        </p:nvSpPr>
        <p:spPr>
          <a:xfrm>
            <a:off x="834325" y="1403975"/>
            <a:ext cx="7802400" cy="20535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100"/>
              <a:t>GOJECK</a:t>
            </a:r>
            <a:r>
              <a:rPr lang="en" sz="5100"/>
              <a:t> </a:t>
            </a:r>
            <a:endParaRPr sz="5100"/>
          </a:p>
          <a:p>
            <a:pPr indent="0" lvl="0" marL="0" rtl="0" algn="l">
              <a:lnSpc>
                <a:spcPct val="100000"/>
              </a:lnSpc>
              <a:spcBef>
                <a:spcPts val="0"/>
              </a:spcBef>
              <a:spcAft>
                <a:spcPts val="0"/>
              </a:spcAft>
              <a:buNone/>
            </a:pPr>
            <a:r>
              <a:rPr lang="en" sz="4000">
                <a:solidFill>
                  <a:schemeClr val="dk2"/>
                </a:solidFill>
              </a:rPr>
              <a:t>THE DRIVER ALLOCATION PROBLEM </a:t>
            </a:r>
            <a:endParaRPr baseline="30000" sz="4000">
              <a:solidFill>
                <a:schemeClr val="dk2"/>
              </a:solidFill>
            </a:endParaRPr>
          </a:p>
          <a:p>
            <a:pPr indent="0" lvl="0" marL="0" rtl="0" algn="l">
              <a:spcBef>
                <a:spcPts val="0"/>
              </a:spcBef>
              <a:spcAft>
                <a:spcPts val="0"/>
              </a:spcAft>
              <a:buNone/>
            </a:pPr>
            <a:r>
              <a:rPr lang="en" sz="2700">
                <a:latin typeface="Montserrat"/>
                <a:ea typeface="Montserrat"/>
                <a:cs typeface="Montserrat"/>
                <a:sym typeface="Montserrat"/>
              </a:rPr>
              <a:t> </a:t>
            </a:r>
            <a:endParaRPr sz="2700">
              <a:latin typeface="Montserrat"/>
              <a:ea typeface="Montserrat"/>
              <a:cs typeface="Montserrat"/>
              <a:sym typeface="Montserrat"/>
            </a:endParaRPr>
          </a:p>
        </p:txBody>
      </p:sp>
      <p:sp>
        <p:nvSpPr>
          <p:cNvPr id="1246" name="Google Shape;1246;p32"/>
          <p:cNvSpPr txBox="1"/>
          <p:nvPr>
            <p:ph idx="1" type="subTitle"/>
          </p:nvPr>
        </p:nvSpPr>
        <p:spPr>
          <a:xfrm>
            <a:off x="947400" y="3995600"/>
            <a:ext cx="4447200" cy="87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a:t>
            </a:r>
            <a:endParaRPr/>
          </a:p>
          <a:p>
            <a:pPr indent="0" lvl="0" marL="0" rtl="0" algn="l">
              <a:spcBef>
                <a:spcPts val="0"/>
              </a:spcBef>
              <a:spcAft>
                <a:spcPts val="0"/>
              </a:spcAft>
              <a:buNone/>
            </a:pPr>
            <a:r>
              <a:rPr lang="en"/>
              <a:t>DIPIN RAJ</a:t>
            </a:r>
            <a:endParaRPr/>
          </a:p>
          <a:p>
            <a:pPr indent="0" lvl="0" marL="0" rtl="0" algn="l">
              <a:spcBef>
                <a:spcPts val="0"/>
              </a:spcBef>
              <a:spcAft>
                <a:spcPts val="0"/>
              </a:spcAft>
              <a:buNone/>
            </a:pPr>
            <a:r>
              <a:rPr lang="en"/>
              <a:t>INTERN 04</a:t>
            </a:r>
            <a:endParaRPr/>
          </a:p>
        </p:txBody>
      </p:sp>
      <p:sp>
        <p:nvSpPr>
          <p:cNvPr id="1247" name="Google Shape;1247;p32"/>
          <p:cNvSpPr txBox="1"/>
          <p:nvPr/>
        </p:nvSpPr>
        <p:spPr>
          <a:xfrm>
            <a:off x="834325" y="3121400"/>
            <a:ext cx="5139300" cy="8742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2800">
                <a:solidFill>
                  <a:schemeClr val="dk1"/>
                </a:solidFill>
                <a:latin typeface="Montserrat"/>
                <a:ea typeface="Montserrat"/>
                <a:cs typeface="Montserrat"/>
                <a:sym typeface="Montserrat"/>
              </a:rPr>
              <a:t>Optimize allocation for GoRide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232"/>
                                        </p:tgtEl>
                                        <p:attrNameLst>
                                          <p:attrName>style.visibility</p:attrName>
                                        </p:attrNameLst>
                                      </p:cBhvr>
                                      <p:to>
                                        <p:strVal val="visible"/>
                                      </p:to>
                                    </p:set>
                                    <p:anim calcmode="lin" valueType="num">
                                      <p:cBhvr additive="base">
                                        <p:cTn dur="1000"/>
                                        <p:tgtEl>
                                          <p:spTgt spid="1232"/>
                                        </p:tgtEl>
                                        <p:attrNameLst>
                                          <p:attrName>ppt_w</p:attrName>
                                        </p:attrNameLst>
                                      </p:cBhvr>
                                      <p:tavLst>
                                        <p:tav fmla="" tm="0">
                                          <p:val>
                                            <p:strVal val="0"/>
                                          </p:val>
                                        </p:tav>
                                        <p:tav fmla="" tm="100000">
                                          <p:val>
                                            <p:strVal val="#ppt_w"/>
                                          </p:val>
                                        </p:tav>
                                      </p:tavLst>
                                    </p:anim>
                                    <p:anim calcmode="lin" valueType="num">
                                      <p:cBhvr additive="base">
                                        <p:cTn dur="1000"/>
                                        <p:tgtEl>
                                          <p:spTgt spid="123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244"/>
                                        </p:tgtEl>
                                        <p:attrNameLst>
                                          <p:attrName>style.visibility</p:attrName>
                                        </p:attrNameLst>
                                      </p:cBhvr>
                                      <p:to>
                                        <p:strVal val="visible"/>
                                      </p:to>
                                    </p:set>
                                    <p:anim calcmode="lin" valueType="num">
                                      <p:cBhvr additive="base">
                                        <p:cTn dur="1000"/>
                                        <p:tgtEl>
                                          <p:spTgt spid="1244"/>
                                        </p:tgtEl>
                                        <p:attrNameLst>
                                          <p:attrName>ppt_w</p:attrName>
                                        </p:attrNameLst>
                                      </p:cBhvr>
                                      <p:tavLst>
                                        <p:tav fmla="" tm="0">
                                          <p:val>
                                            <p:strVal val="0"/>
                                          </p:val>
                                        </p:tav>
                                        <p:tav fmla="" tm="100000">
                                          <p:val>
                                            <p:strVal val="#ppt_w"/>
                                          </p:val>
                                        </p:tav>
                                      </p:tavLst>
                                    </p:anim>
                                    <p:anim calcmode="lin" valueType="num">
                                      <p:cBhvr additive="base">
                                        <p:cTn dur="1000"/>
                                        <p:tgtEl>
                                          <p:spTgt spid="1244"/>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1233"/>
                                        </p:tgtEl>
                                        <p:attrNameLst>
                                          <p:attrName>style.visibility</p:attrName>
                                        </p:attrNameLst>
                                      </p:cBhvr>
                                      <p:to>
                                        <p:strVal val="visible"/>
                                      </p:to>
                                    </p:set>
                                    <p:anim calcmode="lin" valueType="num">
                                      <p:cBhvr additive="base">
                                        <p:cTn dur="1000"/>
                                        <p:tgtEl>
                                          <p:spTgt spid="1233"/>
                                        </p:tgtEl>
                                        <p:attrNameLst>
                                          <p:attrName>ppt_x</p:attrName>
                                        </p:attrNameLst>
                                      </p:cBhvr>
                                      <p:tavLst>
                                        <p:tav fmla="" tm="0">
                                          <p:val>
                                            <p:strVal val="#ppt_x+1"/>
                                          </p:val>
                                        </p:tav>
                                        <p:tav fmla="" tm="100000">
                                          <p:val>
                                            <p:strVal val="#ppt_x"/>
                                          </p:val>
                                        </p:tav>
                                      </p:tavLst>
                                    </p:anim>
                                  </p:childTnLst>
                                </p:cTn>
                              </p:par>
                              <p:par>
                                <p:cTn fill="hold" nodeType="withEffect" presetClass="entr" presetID="1" presetSubtype="0">
                                  <p:stCondLst>
                                    <p:cond delay="0"/>
                                  </p:stCondLst>
                                  <p:childTnLst>
                                    <p:set>
                                      <p:cBhvr>
                                        <p:cTn dur="1" fill="hold">
                                          <p:stCondLst>
                                            <p:cond delay="0"/>
                                          </p:stCondLst>
                                        </p:cTn>
                                        <p:tgtEl>
                                          <p:spTgt spid="12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240"/>
                                        </p:tgtEl>
                                        <p:attrNameLst>
                                          <p:attrName>style.visibility</p:attrName>
                                        </p:attrNameLst>
                                      </p:cBhvr>
                                      <p:to>
                                        <p:strVal val="visible"/>
                                      </p:to>
                                    </p:set>
                                  </p:childTnLst>
                                </p:cTn>
                              </p:par>
                              <p:par>
                                <p:cTn fill="hold" nodeType="withEffect" presetClass="entr" presetID="2" presetSubtype="8">
                                  <p:stCondLst>
                                    <p:cond delay="0"/>
                                  </p:stCondLst>
                                  <p:childTnLst>
                                    <p:set>
                                      <p:cBhvr>
                                        <p:cTn dur="1" fill="hold">
                                          <p:stCondLst>
                                            <p:cond delay="0"/>
                                          </p:stCondLst>
                                        </p:cTn>
                                        <p:tgtEl>
                                          <p:spTgt spid="1243"/>
                                        </p:tgtEl>
                                        <p:attrNameLst>
                                          <p:attrName>style.visibility</p:attrName>
                                        </p:attrNameLst>
                                      </p:cBhvr>
                                      <p:to>
                                        <p:strVal val="visible"/>
                                      </p:to>
                                    </p:set>
                                    <p:anim calcmode="lin" valueType="num">
                                      <p:cBhvr additive="base">
                                        <p:cTn dur="1000"/>
                                        <p:tgtEl>
                                          <p:spTgt spid="124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0"/>
                                  </p:stCondLst>
                                  <p:childTnLst>
                                    <p:set>
                                      <p:cBhvr>
                                        <p:cTn dur="1" fill="hold">
                                          <p:stCondLst>
                                            <p:cond delay="0"/>
                                          </p:stCondLst>
                                        </p:cTn>
                                        <p:tgtEl>
                                          <p:spTgt spid="1245"/>
                                        </p:tgtEl>
                                        <p:attrNameLst>
                                          <p:attrName>style.visibility</p:attrName>
                                        </p:attrNameLst>
                                      </p:cBhvr>
                                      <p:to>
                                        <p:strVal val="visible"/>
                                      </p:to>
                                    </p:set>
                                    <p:anim calcmode="lin" valueType="num">
                                      <p:cBhvr additive="base">
                                        <p:cTn dur="1000"/>
                                        <p:tgtEl>
                                          <p:spTgt spid="124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246"/>
                                        </p:tgtEl>
                                        <p:attrNameLst>
                                          <p:attrName>style.visibility</p:attrName>
                                        </p:attrNameLst>
                                      </p:cBhvr>
                                      <p:to>
                                        <p:strVal val="visible"/>
                                      </p:to>
                                    </p:set>
                                    <p:anim calcmode="lin" valueType="num">
                                      <p:cBhvr additive="base">
                                        <p:cTn dur="1000"/>
                                        <p:tgtEl>
                                          <p:spTgt spid="124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247"/>
                                        </p:tgtEl>
                                        <p:attrNameLst>
                                          <p:attrName>style.visibility</p:attrName>
                                        </p:attrNameLst>
                                      </p:cBhvr>
                                      <p:to>
                                        <p:strVal val="visible"/>
                                      </p:to>
                                    </p:set>
                                    <p:anim calcmode="lin" valueType="num">
                                      <p:cBhvr additive="base">
                                        <p:cTn dur="1000"/>
                                        <p:tgtEl>
                                          <p:spTgt spid="124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pic>
        <p:nvPicPr>
          <p:cNvPr id="1597" name="Google Shape;1597;p41"/>
          <p:cNvPicPr preferRelativeResize="0"/>
          <p:nvPr/>
        </p:nvPicPr>
        <p:blipFill rotWithShape="1">
          <a:blip r:embed="rId3">
            <a:alphaModFix/>
          </a:blip>
          <a:srcRect b="8336" l="18647" r="8852" t="7960"/>
          <a:stretch/>
        </p:blipFill>
        <p:spPr>
          <a:xfrm rot="-1406513">
            <a:off x="1712235" y="431800"/>
            <a:ext cx="1175233" cy="763227"/>
          </a:xfrm>
          <a:prstGeom prst="rect">
            <a:avLst/>
          </a:prstGeom>
          <a:noFill/>
          <a:ln>
            <a:noFill/>
          </a:ln>
        </p:spPr>
      </p:pic>
      <p:pic>
        <p:nvPicPr>
          <p:cNvPr id="1598" name="Google Shape;1598;p41"/>
          <p:cNvPicPr preferRelativeResize="0"/>
          <p:nvPr/>
        </p:nvPicPr>
        <p:blipFill rotWithShape="1">
          <a:blip r:embed="rId4">
            <a:alphaModFix/>
          </a:blip>
          <a:srcRect b="5838" l="25537" r="23467" t="7152"/>
          <a:stretch/>
        </p:blipFill>
        <p:spPr>
          <a:xfrm>
            <a:off x="6138700" y="0"/>
            <a:ext cx="2950574" cy="2831825"/>
          </a:xfrm>
          <a:prstGeom prst="rect">
            <a:avLst/>
          </a:prstGeom>
          <a:noFill/>
          <a:ln>
            <a:noFill/>
          </a:ln>
        </p:spPr>
      </p:pic>
      <p:pic>
        <p:nvPicPr>
          <p:cNvPr id="1599" name="Google Shape;1599;p41"/>
          <p:cNvPicPr preferRelativeResize="0"/>
          <p:nvPr/>
        </p:nvPicPr>
        <p:blipFill rotWithShape="1">
          <a:blip r:embed="rId5">
            <a:alphaModFix/>
          </a:blip>
          <a:srcRect b="0" l="22009" r="18455" t="0"/>
          <a:stretch/>
        </p:blipFill>
        <p:spPr>
          <a:xfrm rot="-1592621">
            <a:off x="1473480" y="2658333"/>
            <a:ext cx="903663" cy="853812"/>
          </a:xfrm>
          <a:prstGeom prst="rect">
            <a:avLst/>
          </a:prstGeom>
          <a:noFill/>
          <a:ln>
            <a:noFill/>
          </a:ln>
        </p:spPr>
      </p:pic>
      <p:grpSp>
        <p:nvGrpSpPr>
          <p:cNvPr id="1600" name="Google Shape;1600;p41"/>
          <p:cNvGrpSpPr/>
          <p:nvPr/>
        </p:nvGrpSpPr>
        <p:grpSpPr>
          <a:xfrm>
            <a:off x="6891975" y="620800"/>
            <a:ext cx="76825" cy="76800"/>
            <a:chOff x="3104875" y="1099400"/>
            <a:chExt cx="76825" cy="76800"/>
          </a:xfrm>
        </p:grpSpPr>
        <p:sp>
          <p:nvSpPr>
            <p:cNvPr id="1601" name="Google Shape;1601;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41"/>
          <p:cNvGrpSpPr/>
          <p:nvPr/>
        </p:nvGrpSpPr>
        <p:grpSpPr>
          <a:xfrm rot="1891135">
            <a:off x="1399937" y="4106218"/>
            <a:ext cx="76828" cy="76803"/>
            <a:chOff x="3104875" y="1099400"/>
            <a:chExt cx="76825" cy="76800"/>
          </a:xfrm>
        </p:grpSpPr>
        <p:sp>
          <p:nvSpPr>
            <p:cNvPr id="1604" name="Google Shape;1604;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41"/>
          <p:cNvGrpSpPr/>
          <p:nvPr/>
        </p:nvGrpSpPr>
        <p:grpSpPr>
          <a:xfrm>
            <a:off x="2141475" y="1931863"/>
            <a:ext cx="76825" cy="76800"/>
            <a:chOff x="3104875" y="1099400"/>
            <a:chExt cx="76825" cy="76800"/>
          </a:xfrm>
        </p:grpSpPr>
        <p:sp>
          <p:nvSpPr>
            <p:cNvPr id="1607" name="Google Shape;1607;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 name="Google Shape;1609;p41"/>
          <p:cNvSpPr/>
          <p:nvPr/>
        </p:nvSpPr>
        <p:spPr>
          <a:xfrm>
            <a:off x="1953075" y="3643775"/>
            <a:ext cx="5195700" cy="794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pic>
        <p:nvPicPr>
          <p:cNvPr id="1610" name="Google Shape;1610;p41"/>
          <p:cNvPicPr preferRelativeResize="0"/>
          <p:nvPr/>
        </p:nvPicPr>
        <p:blipFill rotWithShape="1">
          <a:blip r:embed="rId6">
            <a:alphaModFix/>
          </a:blip>
          <a:srcRect b="4591" l="24331" r="23342" t="5721"/>
          <a:stretch/>
        </p:blipFill>
        <p:spPr>
          <a:xfrm rot="2268289">
            <a:off x="47751" y="2514874"/>
            <a:ext cx="2670121" cy="2519578"/>
          </a:xfrm>
          <a:prstGeom prst="rect">
            <a:avLst/>
          </a:prstGeom>
          <a:noFill/>
          <a:ln>
            <a:noFill/>
          </a:ln>
        </p:spPr>
      </p:pic>
      <p:pic>
        <p:nvPicPr>
          <p:cNvPr id="1611" name="Google Shape;1611;p41"/>
          <p:cNvPicPr preferRelativeResize="0"/>
          <p:nvPr/>
        </p:nvPicPr>
        <p:blipFill rotWithShape="1">
          <a:blip r:embed="rId7">
            <a:alphaModFix/>
          </a:blip>
          <a:srcRect b="0" l="15236" r="10474" t="0"/>
          <a:stretch/>
        </p:blipFill>
        <p:spPr>
          <a:xfrm rot="1220421">
            <a:off x="5689649" y="3231634"/>
            <a:ext cx="1552575" cy="1390851"/>
          </a:xfrm>
          <a:prstGeom prst="rect">
            <a:avLst/>
          </a:prstGeom>
          <a:noFill/>
          <a:ln>
            <a:noFill/>
          </a:ln>
        </p:spPr>
      </p:pic>
      <p:sp>
        <p:nvSpPr>
          <p:cNvPr id="1612" name="Google Shape;1612;p41"/>
          <p:cNvSpPr txBox="1"/>
          <p:nvPr>
            <p:ph type="title"/>
          </p:nvPr>
        </p:nvSpPr>
        <p:spPr>
          <a:xfrm>
            <a:off x="463375" y="1617375"/>
            <a:ext cx="8093700" cy="13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500"/>
              <a:t>THANK YOU!</a:t>
            </a:r>
            <a:endParaRPr sz="8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97"/>
                                        </p:tgtEl>
                                        <p:attrNameLst>
                                          <p:attrName>style.visibility</p:attrName>
                                        </p:attrNameLst>
                                      </p:cBhvr>
                                      <p:to>
                                        <p:strVal val="visible"/>
                                      </p:to>
                                    </p:set>
                                    <p:anim calcmode="lin" valueType="num">
                                      <p:cBhvr additive="base">
                                        <p:cTn dur="1000"/>
                                        <p:tgtEl>
                                          <p:spTgt spid="1597"/>
                                        </p:tgtEl>
                                        <p:attrNameLst>
                                          <p:attrName>ppt_y</p:attrName>
                                        </p:attrNameLst>
                                      </p:cBhvr>
                                      <p:tavLst>
                                        <p:tav fmla="" tm="0">
                                          <p:val>
                                            <p:strVal val="#ppt_y+1"/>
                                          </p:val>
                                        </p:tav>
                                        <p:tav fmla="" tm="100000">
                                          <p:val>
                                            <p:strVal val="#ppt_y"/>
                                          </p:val>
                                        </p:tav>
                                      </p:tavLst>
                                    </p:anim>
                                  </p:childTnLst>
                                </p:cTn>
                              </p:par>
                              <p:par>
                                <p:cTn fill="hold" nodeType="withEffect" presetClass="entr" presetID="23" presetSubtype="16">
                                  <p:stCondLst>
                                    <p:cond delay="0"/>
                                  </p:stCondLst>
                                  <p:childTnLst>
                                    <p:set>
                                      <p:cBhvr>
                                        <p:cTn dur="1" fill="hold">
                                          <p:stCondLst>
                                            <p:cond delay="0"/>
                                          </p:stCondLst>
                                        </p:cTn>
                                        <p:tgtEl>
                                          <p:spTgt spid="1598"/>
                                        </p:tgtEl>
                                        <p:attrNameLst>
                                          <p:attrName>style.visibility</p:attrName>
                                        </p:attrNameLst>
                                      </p:cBhvr>
                                      <p:to>
                                        <p:strVal val="visible"/>
                                      </p:to>
                                    </p:set>
                                    <p:anim calcmode="lin" valueType="num">
                                      <p:cBhvr additive="base">
                                        <p:cTn dur="1000"/>
                                        <p:tgtEl>
                                          <p:spTgt spid="1598"/>
                                        </p:tgtEl>
                                        <p:attrNameLst>
                                          <p:attrName>ppt_w</p:attrName>
                                        </p:attrNameLst>
                                      </p:cBhvr>
                                      <p:tavLst>
                                        <p:tav fmla="" tm="0">
                                          <p:val>
                                            <p:strVal val="0"/>
                                          </p:val>
                                        </p:tav>
                                        <p:tav fmla="" tm="100000">
                                          <p:val>
                                            <p:strVal val="#ppt_w"/>
                                          </p:val>
                                        </p:tav>
                                      </p:tavLst>
                                    </p:anim>
                                    <p:anim calcmode="lin" valueType="num">
                                      <p:cBhvr additive="base">
                                        <p:cTn dur="1000"/>
                                        <p:tgtEl>
                                          <p:spTgt spid="1598"/>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1599"/>
                                        </p:tgtEl>
                                        <p:attrNameLst>
                                          <p:attrName>style.visibility</p:attrName>
                                        </p:attrNameLst>
                                      </p:cBhvr>
                                      <p:to>
                                        <p:strVal val="visible"/>
                                      </p:to>
                                    </p:set>
                                    <p:anim calcmode="lin" valueType="num">
                                      <p:cBhvr additive="base">
                                        <p:cTn dur="1000"/>
                                        <p:tgtEl>
                                          <p:spTgt spid="1599"/>
                                        </p:tgtEl>
                                        <p:attrNameLst>
                                          <p:attrName>ppt_x</p:attrName>
                                        </p:attrNameLst>
                                      </p:cBhvr>
                                      <p:tavLst>
                                        <p:tav fmla="" tm="0">
                                          <p:val>
                                            <p:strVal val="#ppt_x+1"/>
                                          </p:val>
                                        </p:tav>
                                        <p:tav fmla="" tm="100000">
                                          <p:val>
                                            <p:strVal val="#ppt_x"/>
                                          </p:val>
                                        </p:tav>
                                      </p:tavLst>
                                    </p:anim>
                                  </p:childTnLst>
                                </p:cTn>
                              </p:par>
                              <p:par>
                                <p:cTn fill="hold" nodeType="withEffect" presetClass="entr" presetID="1" presetSubtype="0">
                                  <p:stCondLst>
                                    <p:cond delay="0"/>
                                  </p:stCondLst>
                                  <p:childTnLst>
                                    <p:set>
                                      <p:cBhvr>
                                        <p:cTn dur="1" fill="hold">
                                          <p:stCondLst>
                                            <p:cond delay="0"/>
                                          </p:stCondLst>
                                        </p:cTn>
                                        <p:tgtEl>
                                          <p:spTgt spid="16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06"/>
                                        </p:tgtEl>
                                        <p:attrNameLst>
                                          <p:attrName>style.visibility</p:attrName>
                                        </p:attrNameLst>
                                      </p:cBhvr>
                                      <p:to>
                                        <p:strVal val="visible"/>
                                      </p:to>
                                    </p:set>
                                  </p:childTnLst>
                                </p:cTn>
                              </p:par>
                              <p:par>
                                <p:cTn fill="hold" nodeType="withEffect" presetClass="entr" presetID="23" presetSubtype="16">
                                  <p:stCondLst>
                                    <p:cond delay="0"/>
                                  </p:stCondLst>
                                  <p:childTnLst>
                                    <p:set>
                                      <p:cBhvr>
                                        <p:cTn dur="1" fill="hold">
                                          <p:stCondLst>
                                            <p:cond delay="0"/>
                                          </p:stCondLst>
                                        </p:cTn>
                                        <p:tgtEl>
                                          <p:spTgt spid="1610"/>
                                        </p:tgtEl>
                                        <p:attrNameLst>
                                          <p:attrName>style.visibility</p:attrName>
                                        </p:attrNameLst>
                                      </p:cBhvr>
                                      <p:to>
                                        <p:strVal val="visible"/>
                                      </p:to>
                                    </p:set>
                                    <p:anim calcmode="lin" valueType="num">
                                      <p:cBhvr additive="base">
                                        <p:cTn dur="1000"/>
                                        <p:tgtEl>
                                          <p:spTgt spid="1610"/>
                                        </p:tgtEl>
                                        <p:attrNameLst>
                                          <p:attrName>ppt_w</p:attrName>
                                        </p:attrNameLst>
                                      </p:cBhvr>
                                      <p:tavLst>
                                        <p:tav fmla="" tm="0">
                                          <p:val>
                                            <p:strVal val="0"/>
                                          </p:val>
                                        </p:tav>
                                        <p:tav fmla="" tm="100000">
                                          <p:val>
                                            <p:strVal val="#ppt_w"/>
                                          </p:val>
                                        </p:tav>
                                      </p:tavLst>
                                    </p:anim>
                                    <p:anim calcmode="lin" valueType="num">
                                      <p:cBhvr additive="base">
                                        <p:cTn dur="1000"/>
                                        <p:tgtEl>
                                          <p:spTgt spid="1610"/>
                                        </p:tgtEl>
                                        <p:attrNameLst>
                                          <p:attrName>ppt_h</p:attrName>
                                        </p:attrNameLst>
                                      </p:cBhvr>
                                      <p:tavLst>
                                        <p:tav fmla="" tm="0">
                                          <p:val>
                                            <p:strVal val="0"/>
                                          </p:val>
                                        </p:tav>
                                        <p:tav fmla="" tm="100000">
                                          <p:val>
                                            <p:strVal val="#ppt_h"/>
                                          </p:val>
                                        </p:tav>
                                      </p:tavLst>
                                    </p:anim>
                                  </p:childTnLst>
                                </p:cTn>
                              </p:par>
                              <p:par>
                                <p:cTn fill="hold" nodeType="withEffect" presetClass="entr" presetID="2" presetSubtype="8">
                                  <p:stCondLst>
                                    <p:cond delay="0"/>
                                  </p:stCondLst>
                                  <p:childTnLst>
                                    <p:set>
                                      <p:cBhvr>
                                        <p:cTn dur="1" fill="hold">
                                          <p:stCondLst>
                                            <p:cond delay="0"/>
                                          </p:stCondLst>
                                        </p:cTn>
                                        <p:tgtEl>
                                          <p:spTgt spid="1611"/>
                                        </p:tgtEl>
                                        <p:attrNameLst>
                                          <p:attrName>style.visibility</p:attrName>
                                        </p:attrNameLst>
                                      </p:cBhvr>
                                      <p:to>
                                        <p:strVal val="visible"/>
                                      </p:to>
                                    </p:set>
                                    <p:anim calcmode="lin" valueType="num">
                                      <p:cBhvr additive="base">
                                        <p:cTn dur="1000"/>
                                        <p:tgtEl>
                                          <p:spTgt spid="161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612"/>
                                        </p:tgtEl>
                                        <p:attrNameLst>
                                          <p:attrName>style.visibility</p:attrName>
                                        </p:attrNameLst>
                                      </p:cBhvr>
                                      <p:to>
                                        <p:strVal val="visible"/>
                                      </p:to>
                                    </p:set>
                                    <p:anim calcmode="lin" valueType="num">
                                      <p:cBhvr additive="base">
                                        <p:cTn dur="1000"/>
                                        <p:tgtEl>
                                          <p:spTgt spid="161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33"/>
          <p:cNvSpPr txBox="1"/>
          <p:nvPr>
            <p:ph type="title"/>
          </p:nvPr>
        </p:nvSpPr>
        <p:spPr>
          <a:xfrm>
            <a:off x="720000" y="319400"/>
            <a:ext cx="77040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grpSp>
        <p:nvGrpSpPr>
          <p:cNvPr id="1253" name="Google Shape;1253;p33"/>
          <p:cNvGrpSpPr/>
          <p:nvPr/>
        </p:nvGrpSpPr>
        <p:grpSpPr>
          <a:xfrm>
            <a:off x="6574175" y="1112200"/>
            <a:ext cx="76825" cy="76800"/>
            <a:chOff x="3104875" y="1099400"/>
            <a:chExt cx="76825" cy="76800"/>
          </a:xfrm>
        </p:grpSpPr>
        <p:sp>
          <p:nvSpPr>
            <p:cNvPr id="1254" name="Google Shape;1254;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33"/>
          <p:cNvGrpSpPr/>
          <p:nvPr/>
        </p:nvGrpSpPr>
        <p:grpSpPr>
          <a:xfrm>
            <a:off x="4862475" y="4444500"/>
            <a:ext cx="76825" cy="76800"/>
            <a:chOff x="3104875" y="1099400"/>
            <a:chExt cx="76825" cy="76800"/>
          </a:xfrm>
        </p:grpSpPr>
        <p:sp>
          <p:nvSpPr>
            <p:cNvPr id="1257" name="Google Shape;1257;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59" name="Google Shape;1259;p33"/>
          <p:cNvPicPr preferRelativeResize="0"/>
          <p:nvPr/>
        </p:nvPicPr>
        <p:blipFill rotWithShape="1">
          <a:blip r:embed="rId3">
            <a:alphaModFix/>
          </a:blip>
          <a:srcRect b="8336" l="18647" r="8852" t="7960"/>
          <a:stretch/>
        </p:blipFill>
        <p:spPr>
          <a:xfrm rot="-1406513">
            <a:off x="7990647" y="4386662"/>
            <a:ext cx="1175233" cy="763227"/>
          </a:xfrm>
          <a:prstGeom prst="rect">
            <a:avLst/>
          </a:prstGeom>
          <a:noFill/>
          <a:ln>
            <a:noFill/>
          </a:ln>
        </p:spPr>
      </p:pic>
      <p:pic>
        <p:nvPicPr>
          <p:cNvPr id="1260" name="Google Shape;1260;p33"/>
          <p:cNvPicPr preferRelativeResize="0"/>
          <p:nvPr/>
        </p:nvPicPr>
        <p:blipFill rotWithShape="1">
          <a:blip r:embed="rId4">
            <a:alphaModFix/>
          </a:blip>
          <a:srcRect b="5838" l="25537" r="23467" t="7152"/>
          <a:stretch/>
        </p:blipFill>
        <p:spPr>
          <a:xfrm>
            <a:off x="378499" y="2847225"/>
            <a:ext cx="1920000" cy="1842726"/>
          </a:xfrm>
          <a:prstGeom prst="rect">
            <a:avLst/>
          </a:prstGeom>
          <a:noFill/>
          <a:ln>
            <a:noFill/>
          </a:ln>
        </p:spPr>
      </p:pic>
      <p:pic>
        <p:nvPicPr>
          <p:cNvPr id="1261" name="Google Shape;1261;p33"/>
          <p:cNvPicPr preferRelativeResize="0"/>
          <p:nvPr/>
        </p:nvPicPr>
        <p:blipFill rotWithShape="1">
          <a:blip r:embed="rId5">
            <a:alphaModFix/>
          </a:blip>
          <a:srcRect b="0" l="15236" r="10474" t="0"/>
          <a:stretch/>
        </p:blipFill>
        <p:spPr>
          <a:xfrm rot="1220421">
            <a:off x="193324" y="-428316"/>
            <a:ext cx="1552575" cy="1390851"/>
          </a:xfrm>
          <a:prstGeom prst="rect">
            <a:avLst/>
          </a:prstGeom>
          <a:noFill/>
          <a:ln>
            <a:noFill/>
          </a:ln>
        </p:spPr>
      </p:pic>
      <p:sp>
        <p:nvSpPr>
          <p:cNvPr id="1262" name="Google Shape;1262;p33"/>
          <p:cNvSpPr/>
          <p:nvPr/>
        </p:nvSpPr>
        <p:spPr>
          <a:xfrm>
            <a:off x="1424025" y="1112200"/>
            <a:ext cx="6306600" cy="3131100"/>
          </a:xfrm>
          <a:prstGeom prst="round2DiagRect">
            <a:avLst>
              <a:gd fmla="val 16667" name="adj1"/>
              <a:gd fmla="val 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1263" name="Google Shape;1263;p33"/>
          <p:cNvSpPr txBox="1"/>
          <p:nvPr/>
        </p:nvSpPr>
        <p:spPr>
          <a:xfrm>
            <a:off x="1775351" y="1345400"/>
            <a:ext cx="5649300" cy="2751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solidFill>
                  <a:schemeClr val="dk1"/>
                </a:solidFill>
                <a:latin typeface="Montserrat"/>
                <a:ea typeface="Montserrat"/>
                <a:cs typeface="Montserrat"/>
                <a:sym typeface="Montserrat"/>
              </a:rPr>
              <a:t>Problem Statement: Improving a model that predicts which driver is most likely to accept a ride request, with the ultimate goal of optimizing ride allocations.  </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a:p>
            <a:pPr indent="-311150" lvl="0" marL="457200" rtl="0" algn="just">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core task is to solve a driver allocation problem for Gojek's GoRide service. </a:t>
            </a:r>
            <a:endParaRPr sz="1300">
              <a:solidFill>
                <a:schemeClr val="dk1"/>
              </a:solidFill>
              <a:latin typeface="Montserrat"/>
              <a:ea typeface="Montserrat"/>
              <a:cs typeface="Montserrat"/>
              <a:sym typeface="Montserrat"/>
            </a:endParaRPr>
          </a:p>
          <a:p>
            <a:pPr indent="-311150" lvl="0" marL="457200" rtl="0" algn="just">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When a customer books a ride, the system needs to decide which driver to send the booking notification to. </a:t>
            </a:r>
            <a:endParaRPr sz="1300">
              <a:solidFill>
                <a:schemeClr val="dk1"/>
              </a:solidFill>
              <a:latin typeface="Montserrat"/>
              <a:ea typeface="Montserrat"/>
              <a:cs typeface="Montserrat"/>
              <a:sym typeface="Montserrat"/>
            </a:endParaRPr>
          </a:p>
          <a:p>
            <a:pPr indent="-311150" lvl="0" marL="457200" rtl="0" algn="just">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primary business objective is to increase the number of accepted orders. </a:t>
            </a:r>
            <a:endParaRPr sz="1300">
              <a:solidFill>
                <a:schemeClr val="dk1"/>
              </a:solidFill>
              <a:latin typeface="Montserrat"/>
              <a:ea typeface="Montserrat"/>
              <a:cs typeface="Montserrat"/>
              <a:sym typeface="Montserrat"/>
            </a:endParaRPr>
          </a:p>
          <a:p>
            <a:pPr indent="-311150" lvl="0" marL="457200" rtl="0" algn="just">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We had   to build a model that predicts the best driver for a given order, where "best" implies the highest likelihood of accepting the booking.</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260"/>
                                        </p:tgtEl>
                                        <p:attrNameLst>
                                          <p:attrName>style.visibility</p:attrName>
                                        </p:attrNameLst>
                                      </p:cBhvr>
                                      <p:to>
                                        <p:strVal val="visible"/>
                                      </p:to>
                                    </p:set>
                                    <p:anim calcmode="lin" valueType="num">
                                      <p:cBhvr additive="base">
                                        <p:cTn dur="1000"/>
                                        <p:tgtEl>
                                          <p:spTgt spid="1260"/>
                                        </p:tgtEl>
                                        <p:attrNameLst>
                                          <p:attrName>ppt_w</p:attrName>
                                        </p:attrNameLst>
                                      </p:cBhvr>
                                      <p:tavLst>
                                        <p:tav fmla="" tm="0">
                                          <p:val>
                                            <p:strVal val="0"/>
                                          </p:val>
                                        </p:tav>
                                        <p:tav fmla="" tm="100000">
                                          <p:val>
                                            <p:strVal val="#ppt_w"/>
                                          </p:val>
                                        </p:tav>
                                      </p:tavLst>
                                    </p:anim>
                                    <p:anim calcmode="lin" valueType="num">
                                      <p:cBhvr additive="base">
                                        <p:cTn dur="1000"/>
                                        <p:tgtEl>
                                          <p:spTgt spid="1260"/>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1262"/>
                                        </p:tgtEl>
                                        <p:attrNameLst>
                                          <p:attrName>style.visibility</p:attrName>
                                        </p:attrNameLst>
                                      </p:cBhvr>
                                      <p:to>
                                        <p:strVal val="visible"/>
                                      </p:to>
                                    </p:set>
                                    <p:anim calcmode="lin" valueType="num">
                                      <p:cBhvr additive="base">
                                        <p:cTn dur="1000"/>
                                        <p:tgtEl>
                                          <p:spTgt spid="126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1263"/>
                                        </p:tgtEl>
                                        <p:attrNameLst>
                                          <p:attrName>style.visibility</p:attrName>
                                        </p:attrNameLst>
                                      </p:cBhvr>
                                      <p:to>
                                        <p:strVal val="visible"/>
                                      </p:to>
                                    </p:set>
                                    <p:anim calcmode="lin" valueType="num">
                                      <p:cBhvr additive="base">
                                        <p:cTn dur="1000"/>
                                        <p:tgtEl>
                                          <p:spTgt spid="1263"/>
                                        </p:tgtEl>
                                        <p:attrNameLst>
                                          <p:attrName>ppt_y</p:attrName>
                                        </p:attrNameLst>
                                      </p:cBhvr>
                                      <p:tavLst>
                                        <p:tav fmla="" tm="0">
                                          <p:val>
                                            <p:strVal val="#ppt_y+1"/>
                                          </p:val>
                                        </p:tav>
                                        <p:tav fmla="" tm="100000">
                                          <p:val>
                                            <p:strVal val="#ppt_y"/>
                                          </p:val>
                                        </p:tav>
                                      </p:tavLst>
                                    </p:anim>
                                  </p:childTnLst>
                                </p:cTn>
                              </p:par>
                              <p:par>
                                <p:cTn fill="hold" nodeType="withEffect" presetClass="entr" presetID="23" presetSubtype="16">
                                  <p:stCondLst>
                                    <p:cond delay="0"/>
                                  </p:stCondLst>
                                  <p:childTnLst>
                                    <p:set>
                                      <p:cBhvr>
                                        <p:cTn dur="1" fill="hold">
                                          <p:stCondLst>
                                            <p:cond delay="0"/>
                                          </p:stCondLst>
                                        </p:cTn>
                                        <p:tgtEl>
                                          <p:spTgt spid="1261"/>
                                        </p:tgtEl>
                                        <p:attrNameLst>
                                          <p:attrName>style.visibility</p:attrName>
                                        </p:attrNameLst>
                                      </p:cBhvr>
                                      <p:to>
                                        <p:strVal val="visible"/>
                                      </p:to>
                                    </p:set>
                                    <p:anim calcmode="lin" valueType="num">
                                      <p:cBhvr additive="base">
                                        <p:cTn dur="1000"/>
                                        <p:tgtEl>
                                          <p:spTgt spid="1261"/>
                                        </p:tgtEl>
                                        <p:attrNameLst>
                                          <p:attrName>ppt_w</p:attrName>
                                        </p:attrNameLst>
                                      </p:cBhvr>
                                      <p:tavLst>
                                        <p:tav fmla="" tm="0">
                                          <p:val>
                                            <p:strVal val="0"/>
                                          </p:val>
                                        </p:tav>
                                        <p:tav fmla="" tm="100000">
                                          <p:val>
                                            <p:strVal val="#ppt_w"/>
                                          </p:val>
                                        </p:tav>
                                      </p:tavLst>
                                    </p:anim>
                                    <p:anim calcmode="lin" valueType="num">
                                      <p:cBhvr additive="base">
                                        <p:cTn dur="1000"/>
                                        <p:tgtEl>
                                          <p:spTgt spid="126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grpSp>
        <p:nvGrpSpPr>
          <p:cNvPr id="1268" name="Google Shape;1268;p34"/>
          <p:cNvGrpSpPr/>
          <p:nvPr/>
        </p:nvGrpSpPr>
        <p:grpSpPr>
          <a:xfrm>
            <a:off x="4870450" y="743250"/>
            <a:ext cx="76825" cy="76800"/>
            <a:chOff x="3104875" y="1099400"/>
            <a:chExt cx="76825" cy="76800"/>
          </a:xfrm>
        </p:grpSpPr>
        <p:sp>
          <p:nvSpPr>
            <p:cNvPr id="1269" name="Google Shape;1269;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 name="Google Shape;1271;p34"/>
          <p:cNvSpPr txBox="1"/>
          <p:nvPr>
            <p:ph type="title"/>
          </p:nvPr>
        </p:nvSpPr>
        <p:spPr>
          <a:xfrm>
            <a:off x="714800" y="459725"/>
            <a:ext cx="7704000" cy="55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PROBLEM </a:t>
            </a:r>
            <a:r>
              <a:rPr lang="en" sz="3200"/>
              <a:t>INTERPRETATION</a:t>
            </a:r>
            <a:r>
              <a:rPr lang="en" sz="3200"/>
              <a:t>  </a:t>
            </a:r>
            <a:endParaRPr sz="3200"/>
          </a:p>
        </p:txBody>
      </p:sp>
      <p:pic>
        <p:nvPicPr>
          <p:cNvPr id="1272" name="Google Shape;1272;p34"/>
          <p:cNvPicPr preferRelativeResize="0"/>
          <p:nvPr/>
        </p:nvPicPr>
        <p:blipFill rotWithShape="1">
          <a:blip r:embed="rId3">
            <a:alphaModFix/>
          </a:blip>
          <a:srcRect b="0" l="22009" r="18455" t="0"/>
          <a:stretch/>
        </p:blipFill>
        <p:spPr>
          <a:xfrm rot="-1020103">
            <a:off x="7951313" y="428614"/>
            <a:ext cx="652201" cy="616226"/>
          </a:xfrm>
          <a:prstGeom prst="rect">
            <a:avLst/>
          </a:prstGeom>
          <a:noFill/>
          <a:ln>
            <a:noFill/>
          </a:ln>
        </p:spPr>
      </p:pic>
      <p:pic>
        <p:nvPicPr>
          <p:cNvPr id="1273" name="Google Shape;1273;p34"/>
          <p:cNvPicPr preferRelativeResize="0"/>
          <p:nvPr/>
        </p:nvPicPr>
        <p:blipFill rotWithShape="1">
          <a:blip r:embed="rId3">
            <a:alphaModFix/>
          </a:blip>
          <a:srcRect b="0" l="22009" r="18455" t="0"/>
          <a:stretch/>
        </p:blipFill>
        <p:spPr>
          <a:xfrm rot="-1020104">
            <a:off x="101273" y="4045088"/>
            <a:ext cx="1115554" cy="859472"/>
          </a:xfrm>
          <a:prstGeom prst="rect">
            <a:avLst/>
          </a:prstGeom>
          <a:noFill/>
          <a:ln>
            <a:noFill/>
          </a:ln>
        </p:spPr>
      </p:pic>
      <p:sp>
        <p:nvSpPr>
          <p:cNvPr id="1274" name="Google Shape;1274;p34"/>
          <p:cNvSpPr/>
          <p:nvPr/>
        </p:nvSpPr>
        <p:spPr>
          <a:xfrm>
            <a:off x="991200" y="1181475"/>
            <a:ext cx="7161600" cy="3512400"/>
          </a:xfrm>
          <a:prstGeom prst="round2DiagRect">
            <a:avLst>
              <a:gd fmla="val 16667" name="adj1"/>
              <a:gd fmla="val 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1275" name="Google Shape;1275;p34"/>
          <p:cNvSpPr txBox="1"/>
          <p:nvPr/>
        </p:nvSpPr>
        <p:spPr>
          <a:xfrm>
            <a:off x="1195500" y="1444575"/>
            <a:ext cx="6753000" cy="2986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rPr>
              <a:t> We were given an incomplete machine learning pipeline created by a junior data scientist. Our role, as a senior data scientist, is to:</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AutoNum type="arabicPeriod"/>
            </a:pPr>
            <a:r>
              <a:rPr lang="en">
                <a:solidFill>
                  <a:schemeClr val="dk1"/>
                </a:solidFill>
              </a:rPr>
              <a:t>Fix the Pipeline: Debug and fix the entire ML pipeline (data processing, feature engineering, training, prediction) so that it runs end-to-end using the provided Makefile commands (make data, make features, etc.).</a:t>
            </a:r>
            <a:endParaRPr>
              <a:solidFill>
                <a:schemeClr val="dk1"/>
              </a:solidFill>
            </a:endParaRPr>
          </a:p>
          <a:p>
            <a:pPr indent="0" lvl="0" marL="45720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AutoNum type="arabicPeriod"/>
            </a:pPr>
            <a:r>
              <a:rPr lang="en">
                <a:solidFill>
                  <a:schemeClr val="dk1"/>
                </a:solidFill>
              </a:rPr>
              <a:t>Improve Model Performance: Make at least one significant change to improve the model's performance. This could be through feature engineering (which we've already started), hyperparameter tuning, or using a different model.</a:t>
            </a:r>
            <a:endParaRPr>
              <a:solidFill>
                <a:schemeClr val="dk1"/>
              </a:solidFill>
            </a:endParaRPr>
          </a:p>
          <a:p>
            <a:pPr indent="0" lvl="0" marL="45720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AutoNum type="arabicPeriod"/>
            </a:pPr>
            <a:r>
              <a:rPr lang="en">
                <a:solidFill>
                  <a:schemeClr val="dk1"/>
                </a:solidFill>
              </a:rPr>
              <a:t>Deliver Predictions: The final output of your pipeline should be a results.csv file that maps an order_id to the driver_id your model has </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74"/>
                                        </p:tgtEl>
                                        <p:attrNameLst>
                                          <p:attrName>style.visibility</p:attrName>
                                        </p:attrNameLst>
                                      </p:cBhvr>
                                      <p:to>
                                        <p:strVal val="visible"/>
                                      </p:to>
                                    </p:set>
                                    <p:anim calcmode="lin" valueType="num">
                                      <p:cBhvr additive="base">
                                        <p:cTn dur="1000"/>
                                        <p:tgtEl>
                                          <p:spTgt spid="12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75"/>
                                        </p:tgtEl>
                                        <p:attrNameLst>
                                          <p:attrName>style.visibility</p:attrName>
                                        </p:attrNameLst>
                                      </p:cBhvr>
                                      <p:to>
                                        <p:strVal val="visible"/>
                                      </p:to>
                                    </p:set>
                                    <p:anim calcmode="lin" valueType="num">
                                      <p:cBhvr additive="base">
                                        <p:cTn dur="1000"/>
                                        <p:tgtEl>
                                          <p:spTgt spid="1275"/>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1272"/>
                                        </p:tgtEl>
                                        <p:attrNameLst>
                                          <p:attrName>style.visibility</p:attrName>
                                        </p:attrNameLst>
                                      </p:cBhvr>
                                      <p:to>
                                        <p:strVal val="visible"/>
                                      </p:to>
                                    </p:set>
                                    <p:anim calcmode="lin" valueType="num">
                                      <p:cBhvr additive="base">
                                        <p:cTn dur="1000"/>
                                        <p:tgtEl>
                                          <p:spTgt spid="1272"/>
                                        </p:tgtEl>
                                        <p:attrNameLst>
                                          <p:attrName>ppt_w</p:attrName>
                                        </p:attrNameLst>
                                      </p:cBhvr>
                                      <p:tavLst>
                                        <p:tav fmla="" tm="0">
                                          <p:val>
                                            <p:strVal val="0"/>
                                          </p:val>
                                        </p:tav>
                                        <p:tav fmla="" tm="100000">
                                          <p:val>
                                            <p:strVal val="#ppt_w"/>
                                          </p:val>
                                        </p:tav>
                                      </p:tavLst>
                                    </p:anim>
                                    <p:anim calcmode="lin" valueType="num">
                                      <p:cBhvr additive="base">
                                        <p:cTn dur="1000"/>
                                        <p:tgtEl>
                                          <p:spTgt spid="127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273"/>
                                        </p:tgtEl>
                                        <p:attrNameLst>
                                          <p:attrName>style.visibility</p:attrName>
                                        </p:attrNameLst>
                                      </p:cBhvr>
                                      <p:to>
                                        <p:strVal val="visible"/>
                                      </p:to>
                                    </p:set>
                                    <p:anim calcmode="lin" valueType="num">
                                      <p:cBhvr additive="base">
                                        <p:cTn dur="1000"/>
                                        <p:tgtEl>
                                          <p:spTgt spid="1273"/>
                                        </p:tgtEl>
                                        <p:attrNameLst>
                                          <p:attrName>ppt_w</p:attrName>
                                        </p:attrNameLst>
                                      </p:cBhvr>
                                      <p:tavLst>
                                        <p:tav fmla="" tm="0">
                                          <p:val>
                                            <p:strVal val="0"/>
                                          </p:val>
                                        </p:tav>
                                        <p:tav fmla="" tm="100000">
                                          <p:val>
                                            <p:strVal val="#ppt_w"/>
                                          </p:val>
                                        </p:tav>
                                      </p:tavLst>
                                    </p:anim>
                                    <p:anim calcmode="lin" valueType="num">
                                      <p:cBhvr additive="base">
                                        <p:cTn dur="1000"/>
                                        <p:tgtEl>
                                          <p:spTgt spid="127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35"/>
          <p:cNvSpPr txBox="1"/>
          <p:nvPr>
            <p:ph type="title"/>
          </p:nvPr>
        </p:nvSpPr>
        <p:spPr>
          <a:xfrm>
            <a:off x="881875" y="49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281" name="Google Shape;1281;p35"/>
          <p:cNvSpPr txBox="1"/>
          <p:nvPr>
            <p:ph idx="4" type="subTitle"/>
          </p:nvPr>
        </p:nvSpPr>
        <p:spPr>
          <a:xfrm>
            <a:off x="266950" y="3325525"/>
            <a:ext cx="2708700" cy="94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200">
                <a:latin typeface="Montserrat Medium"/>
                <a:ea typeface="Montserrat Medium"/>
                <a:cs typeface="Montserrat Medium"/>
                <a:sym typeface="Montserrat Medium"/>
              </a:rPr>
              <a:t>For the environment setup initially we had to install Conda and then run the pipeline on the conda’s environment</a:t>
            </a:r>
            <a:endParaRPr sz="1200">
              <a:latin typeface="Montserrat Medium"/>
              <a:ea typeface="Montserrat Medium"/>
              <a:cs typeface="Montserrat Medium"/>
              <a:sym typeface="Montserrat Medium"/>
            </a:endParaRPr>
          </a:p>
        </p:txBody>
      </p:sp>
      <p:sp>
        <p:nvSpPr>
          <p:cNvPr id="1282" name="Google Shape;1282;p35"/>
          <p:cNvSpPr txBox="1"/>
          <p:nvPr>
            <p:ph idx="4294967295" type="subTitle"/>
          </p:nvPr>
        </p:nvSpPr>
        <p:spPr>
          <a:xfrm>
            <a:off x="6121900" y="3482775"/>
            <a:ext cx="2755200" cy="9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Montserrat Medium"/>
                <a:ea typeface="Montserrat Medium"/>
                <a:cs typeface="Montserrat Medium"/>
                <a:sym typeface="Montserrat Medium"/>
              </a:rPr>
              <a:t>The </a:t>
            </a:r>
            <a:r>
              <a:rPr lang="en" sz="1200" u="sng">
                <a:solidFill>
                  <a:schemeClr val="hlink"/>
                </a:solidFill>
                <a:latin typeface="Montserrat Medium"/>
                <a:ea typeface="Montserrat Medium"/>
                <a:cs typeface="Montserrat Medium"/>
                <a:sym typeface="Montserrat Medium"/>
                <a:hlinkClick r:id="rId3"/>
              </a:rPr>
              <a:t>transform.py</a:t>
            </a:r>
            <a:r>
              <a:rPr lang="en" sz="1200">
                <a:latin typeface="Montserrat Medium"/>
                <a:ea typeface="Montserrat Medium"/>
                <a:cs typeface="Montserrat Medium"/>
                <a:sym typeface="Montserrat Medium"/>
              </a:rPr>
              <a:t> file carried out the feature </a:t>
            </a:r>
            <a:r>
              <a:rPr lang="en" sz="1200">
                <a:latin typeface="Montserrat Medium"/>
                <a:ea typeface="Montserrat Medium"/>
                <a:cs typeface="Montserrat Medium"/>
                <a:sym typeface="Montserrat Medium"/>
              </a:rPr>
              <a:t>engineering</a:t>
            </a:r>
            <a:r>
              <a:rPr lang="en" sz="1200">
                <a:latin typeface="Montserrat Medium"/>
                <a:ea typeface="Montserrat Medium"/>
                <a:cs typeface="Montserrat Medium"/>
                <a:sym typeface="Montserrat Medium"/>
              </a:rPr>
              <a:t> and transformation steps, new feature like day of week and driver historical </a:t>
            </a:r>
            <a:r>
              <a:rPr lang="en" sz="1200">
                <a:latin typeface="Montserrat Medium"/>
                <a:ea typeface="Montserrat Medium"/>
                <a:cs typeface="Montserrat Medium"/>
                <a:sym typeface="Montserrat Medium"/>
              </a:rPr>
              <a:t>acceptance</a:t>
            </a:r>
            <a:r>
              <a:rPr lang="en" sz="1200">
                <a:latin typeface="Montserrat Medium"/>
                <a:ea typeface="Montserrat Medium"/>
                <a:cs typeface="Montserrat Medium"/>
                <a:sym typeface="Montserrat Medium"/>
              </a:rPr>
              <a:t> was created.</a:t>
            </a:r>
            <a:endParaRPr sz="1200">
              <a:latin typeface="Montserrat Medium"/>
              <a:ea typeface="Montserrat Medium"/>
              <a:cs typeface="Montserrat Medium"/>
              <a:sym typeface="Montserrat Medium"/>
            </a:endParaRPr>
          </a:p>
        </p:txBody>
      </p:sp>
      <p:sp>
        <p:nvSpPr>
          <p:cNvPr id="1283" name="Google Shape;1283;p35"/>
          <p:cNvSpPr txBox="1"/>
          <p:nvPr>
            <p:ph idx="4294967295" type="subTitle"/>
          </p:nvPr>
        </p:nvSpPr>
        <p:spPr>
          <a:xfrm>
            <a:off x="3235675" y="3325525"/>
            <a:ext cx="2755200" cy="67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Medium"/>
                <a:ea typeface="Montserrat Medium"/>
                <a:cs typeface="Montserrat Medium"/>
                <a:sym typeface="Montserrat Medium"/>
              </a:rPr>
              <a:t>The make_dataset.py carried out the essential preprocessing steps like </a:t>
            </a:r>
            <a:r>
              <a:rPr lang="en" sz="1200">
                <a:latin typeface="Montserrat Medium"/>
                <a:ea typeface="Montserrat Medium"/>
                <a:cs typeface="Montserrat Medium"/>
                <a:sym typeface="Montserrat Medium"/>
              </a:rPr>
              <a:t>merging</a:t>
            </a:r>
            <a:r>
              <a:rPr lang="en" sz="1200">
                <a:latin typeface="Montserrat Medium"/>
                <a:ea typeface="Montserrat Medium"/>
                <a:cs typeface="Montserrat Medium"/>
                <a:sym typeface="Montserrat Medium"/>
              </a:rPr>
              <a:t>, duplicate </a:t>
            </a:r>
            <a:r>
              <a:rPr lang="en" sz="1200">
                <a:latin typeface="Montserrat Medium"/>
                <a:ea typeface="Montserrat Medium"/>
                <a:cs typeface="Montserrat Medium"/>
                <a:sym typeface="Montserrat Medium"/>
              </a:rPr>
              <a:t>removal</a:t>
            </a:r>
            <a:r>
              <a:rPr lang="en" sz="1200">
                <a:latin typeface="Montserrat Medium"/>
                <a:ea typeface="Montserrat Medium"/>
                <a:cs typeface="Montserrat Medium"/>
                <a:sym typeface="Montserrat Medium"/>
              </a:rPr>
              <a:t>, and defining target columns was done</a:t>
            </a:r>
            <a:endParaRPr sz="1200">
              <a:latin typeface="Montserrat Medium"/>
              <a:ea typeface="Montserrat Medium"/>
              <a:cs typeface="Montserrat Medium"/>
              <a:sym typeface="Montserrat Medium"/>
            </a:endParaRPr>
          </a:p>
        </p:txBody>
      </p:sp>
      <p:sp>
        <p:nvSpPr>
          <p:cNvPr id="1284" name="Google Shape;1284;p35"/>
          <p:cNvSpPr txBox="1"/>
          <p:nvPr>
            <p:ph idx="3" type="subTitle"/>
          </p:nvPr>
        </p:nvSpPr>
        <p:spPr>
          <a:xfrm>
            <a:off x="434500" y="2525601"/>
            <a:ext cx="2373600" cy="85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SETUP ENVIRONMENT</a:t>
            </a:r>
            <a:endParaRPr/>
          </a:p>
        </p:txBody>
      </p:sp>
      <p:sp>
        <p:nvSpPr>
          <p:cNvPr id="1285" name="Google Shape;1285;p35"/>
          <p:cNvSpPr txBox="1"/>
          <p:nvPr>
            <p:ph idx="2" type="subTitle"/>
          </p:nvPr>
        </p:nvSpPr>
        <p:spPr>
          <a:xfrm>
            <a:off x="3235675" y="2569375"/>
            <a:ext cx="2755200" cy="10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Montserrat Black"/>
                <a:ea typeface="Montserrat Black"/>
                <a:cs typeface="Montserrat Black"/>
                <a:sym typeface="Montserrat Black"/>
              </a:rPr>
              <a:t>DATA PREPROCESSING</a:t>
            </a:r>
            <a:endParaRPr sz="2100">
              <a:latin typeface="Montserrat Black"/>
              <a:ea typeface="Montserrat Black"/>
              <a:cs typeface="Montserrat Black"/>
              <a:sym typeface="Montserrat Black"/>
            </a:endParaRPr>
          </a:p>
          <a:p>
            <a:pPr indent="0" lvl="0" marL="0" rtl="0" algn="ctr">
              <a:spcBef>
                <a:spcPts val="0"/>
              </a:spcBef>
              <a:spcAft>
                <a:spcPts val="0"/>
              </a:spcAft>
              <a:buNone/>
            </a:pPr>
            <a:r>
              <a:t/>
            </a:r>
            <a:endParaRPr sz="2100">
              <a:latin typeface="Montserrat Black"/>
              <a:ea typeface="Montserrat Black"/>
              <a:cs typeface="Montserrat Black"/>
              <a:sym typeface="Montserrat Black"/>
            </a:endParaRPr>
          </a:p>
        </p:txBody>
      </p:sp>
      <p:sp>
        <p:nvSpPr>
          <p:cNvPr id="1286" name="Google Shape;1286;p35"/>
          <p:cNvSpPr txBox="1"/>
          <p:nvPr>
            <p:ph idx="4294967295" type="subTitle"/>
          </p:nvPr>
        </p:nvSpPr>
        <p:spPr>
          <a:xfrm>
            <a:off x="6312688" y="2525600"/>
            <a:ext cx="2373600" cy="85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Montserrat Black"/>
                <a:ea typeface="Montserrat Black"/>
                <a:cs typeface="Montserrat Black"/>
                <a:sym typeface="Montserrat Black"/>
              </a:rPr>
              <a:t>FEATURE ENGINEERING</a:t>
            </a:r>
            <a:endParaRPr sz="2100">
              <a:latin typeface="Montserrat Black"/>
              <a:ea typeface="Montserrat Black"/>
              <a:cs typeface="Montserrat Black"/>
              <a:sym typeface="Montserrat Black"/>
            </a:endParaRPr>
          </a:p>
        </p:txBody>
      </p:sp>
      <p:cxnSp>
        <p:nvCxnSpPr>
          <p:cNvPr id="1287" name="Google Shape;1287;p35"/>
          <p:cNvCxnSpPr/>
          <p:nvPr/>
        </p:nvCxnSpPr>
        <p:spPr>
          <a:xfrm>
            <a:off x="3107550" y="1446625"/>
            <a:ext cx="31200" cy="3317700"/>
          </a:xfrm>
          <a:prstGeom prst="straightConnector1">
            <a:avLst/>
          </a:prstGeom>
          <a:noFill/>
          <a:ln cap="flat" cmpd="sng" w="9525">
            <a:solidFill>
              <a:schemeClr val="dk2"/>
            </a:solidFill>
            <a:prstDash val="solid"/>
            <a:round/>
            <a:headEnd len="med" w="med" type="none"/>
            <a:tailEnd len="med" w="med" type="none"/>
          </a:ln>
        </p:spPr>
      </p:cxnSp>
      <p:cxnSp>
        <p:nvCxnSpPr>
          <p:cNvPr id="1288" name="Google Shape;1288;p35"/>
          <p:cNvCxnSpPr/>
          <p:nvPr/>
        </p:nvCxnSpPr>
        <p:spPr>
          <a:xfrm>
            <a:off x="6087800" y="1446625"/>
            <a:ext cx="31200" cy="3317700"/>
          </a:xfrm>
          <a:prstGeom prst="straightConnector1">
            <a:avLst/>
          </a:prstGeom>
          <a:noFill/>
          <a:ln cap="flat" cmpd="sng" w="9525">
            <a:solidFill>
              <a:schemeClr val="dk2"/>
            </a:solidFill>
            <a:prstDash val="solid"/>
            <a:round/>
            <a:headEnd len="med" w="med" type="none"/>
            <a:tailEnd len="med" w="med" type="none"/>
          </a:ln>
        </p:spPr>
      </p:cxnSp>
      <p:sp>
        <p:nvSpPr>
          <p:cNvPr id="1289" name="Google Shape;1289;p35"/>
          <p:cNvSpPr/>
          <p:nvPr/>
        </p:nvSpPr>
        <p:spPr>
          <a:xfrm rot="5400000">
            <a:off x="6979462" y="1436875"/>
            <a:ext cx="1040100" cy="939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 name="Google Shape;1290;p35"/>
          <p:cNvGrpSpPr/>
          <p:nvPr/>
        </p:nvGrpSpPr>
        <p:grpSpPr>
          <a:xfrm>
            <a:off x="7281442" y="1597554"/>
            <a:ext cx="436004" cy="617642"/>
            <a:chOff x="6162888" y="1431577"/>
            <a:chExt cx="414295" cy="601990"/>
          </a:xfrm>
        </p:grpSpPr>
        <p:sp>
          <p:nvSpPr>
            <p:cNvPr id="1291" name="Google Shape;1291;p35"/>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5"/>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5"/>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5"/>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5"/>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35"/>
          <p:cNvGrpSpPr/>
          <p:nvPr/>
        </p:nvGrpSpPr>
        <p:grpSpPr>
          <a:xfrm>
            <a:off x="1797236" y="1796494"/>
            <a:ext cx="81050" cy="76800"/>
            <a:chOff x="3104875" y="1099400"/>
            <a:chExt cx="76825" cy="76800"/>
          </a:xfrm>
        </p:grpSpPr>
        <p:sp>
          <p:nvSpPr>
            <p:cNvPr id="1299" name="Google Shape;1299;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35"/>
          <p:cNvSpPr/>
          <p:nvPr/>
        </p:nvSpPr>
        <p:spPr>
          <a:xfrm rot="5400000">
            <a:off x="1189852" y="1469275"/>
            <a:ext cx="956100" cy="8742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35"/>
          <p:cNvGrpSpPr/>
          <p:nvPr/>
        </p:nvGrpSpPr>
        <p:grpSpPr>
          <a:xfrm>
            <a:off x="1428157" y="1638021"/>
            <a:ext cx="479328" cy="536704"/>
            <a:chOff x="4745408" y="4001992"/>
            <a:chExt cx="509652" cy="602023"/>
          </a:xfrm>
        </p:grpSpPr>
        <p:sp>
          <p:nvSpPr>
            <p:cNvPr id="1303" name="Google Shape;1303;p35"/>
            <p:cNvSpPr/>
            <p:nvPr/>
          </p:nvSpPr>
          <p:spPr>
            <a:xfrm>
              <a:off x="4745408" y="4001992"/>
              <a:ext cx="509652" cy="602023"/>
            </a:xfrm>
            <a:custGeom>
              <a:rect b="b" l="l" r="r" t="t"/>
              <a:pathLst>
                <a:path extrusionOk="0" h="18151" w="15366">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5"/>
            <p:cNvSpPr/>
            <p:nvPr/>
          </p:nvSpPr>
          <p:spPr>
            <a:xfrm>
              <a:off x="5144546" y="4033700"/>
              <a:ext cx="17678" cy="17645"/>
            </a:xfrm>
            <a:custGeom>
              <a:rect b="b" l="l" r="r" t="t"/>
              <a:pathLst>
                <a:path extrusionOk="0" h="532" w="533">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5"/>
            <p:cNvSpPr/>
            <p:nvPr/>
          </p:nvSpPr>
          <p:spPr>
            <a:xfrm>
              <a:off x="5175126"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5"/>
            <p:cNvSpPr/>
            <p:nvPr/>
          </p:nvSpPr>
          <p:spPr>
            <a:xfrm>
              <a:off x="5205674"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5"/>
            <p:cNvSpPr/>
            <p:nvPr/>
          </p:nvSpPr>
          <p:spPr>
            <a:xfrm>
              <a:off x="5126834" y="4109687"/>
              <a:ext cx="88259" cy="17678"/>
            </a:xfrm>
            <a:custGeom>
              <a:rect b="b" l="l" r="r" t="t"/>
              <a:pathLst>
                <a:path extrusionOk="0" h="533" w="2661">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5"/>
            <p:cNvSpPr/>
            <p:nvPr/>
          </p:nvSpPr>
          <p:spPr>
            <a:xfrm>
              <a:off x="5126834" y="4136652"/>
              <a:ext cx="88259" cy="17645"/>
            </a:xfrm>
            <a:custGeom>
              <a:rect b="b" l="l" r="r" t="t"/>
              <a:pathLst>
                <a:path extrusionOk="0" h="532" w="2661">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5"/>
            <p:cNvSpPr/>
            <p:nvPr/>
          </p:nvSpPr>
          <p:spPr>
            <a:xfrm>
              <a:off x="5157448" y="4163584"/>
              <a:ext cx="57645" cy="17678"/>
            </a:xfrm>
            <a:custGeom>
              <a:rect b="b" l="l" r="r" t="t"/>
              <a:pathLst>
                <a:path extrusionOk="0" h="533" w="1738">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5"/>
            <p:cNvSpPr/>
            <p:nvPr/>
          </p:nvSpPr>
          <p:spPr>
            <a:xfrm>
              <a:off x="5127730" y="4385707"/>
              <a:ext cx="94262" cy="17645"/>
            </a:xfrm>
            <a:custGeom>
              <a:rect b="b" l="l" r="r" t="t"/>
              <a:pathLst>
                <a:path extrusionOk="0" h="532" w="2842">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5"/>
            <p:cNvSpPr/>
            <p:nvPr/>
          </p:nvSpPr>
          <p:spPr>
            <a:xfrm>
              <a:off x="4924380" y="4033700"/>
              <a:ext cx="57645" cy="17645"/>
            </a:xfrm>
            <a:custGeom>
              <a:rect b="b" l="l" r="r" t="t"/>
              <a:pathLst>
                <a:path extrusionOk="0" h="532" w="1738">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5"/>
            <p:cNvSpPr/>
            <p:nvPr/>
          </p:nvSpPr>
          <p:spPr>
            <a:xfrm>
              <a:off x="4997249" y="4189389"/>
              <a:ext cx="17678" cy="17711"/>
            </a:xfrm>
            <a:custGeom>
              <a:rect b="b" l="l" r="r" t="t"/>
              <a:pathLst>
                <a:path extrusionOk="0" h="534" w="533">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5"/>
            <p:cNvSpPr/>
            <p:nvPr/>
          </p:nvSpPr>
          <p:spPr>
            <a:xfrm>
              <a:off x="5027796" y="4189422"/>
              <a:ext cx="17678" cy="17678"/>
            </a:xfrm>
            <a:custGeom>
              <a:rect b="b" l="l" r="r" t="t"/>
              <a:pathLst>
                <a:path extrusionOk="0" h="533" w="533">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5"/>
            <p:cNvSpPr/>
            <p:nvPr/>
          </p:nvSpPr>
          <p:spPr>
            <a:xfrm>
              <a:off x="5058377" y="4189422"/>
              <a:ext cx="17678" cy="17645"/>
            </a:xfrm>
            <a:custGeom>
              <a:rect b="b" l="l" r="r" t="t"/>
              <a:pathLst>
                <a:path extrusionOk="0" h="532" w="533">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5"/>
            <p:cNvSpPr/>
            <p:nvPr/>
          </p:nvSpPr>
          <p:spPr>
            <a:xfrm>
              <a:off x="4785342" y="4319173"/>
              <a:ext cx="279503" cy="244876"/>
            </a:xfrm>
            <a:custGeom>
              <a:rect b="b" l="l" r="r" t="t"/>
              <a:pathLst>
                <a:path extrusionOk="0" h="7383" w="8427">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5"/>
            <p:cNvSpPr/>
            <p:nvPr/>
          </p:nvSpPr>
          <p:spPr>
            <a:xfrm>
              <a:off x="4785375" y="4265408"/>
              <a:ext cx="88226" cy="17678"/>
            </a:xfrm>
            <a:custGeom>
              <a:rect b="b" l="l" r="r" t="t"/>
              <a:pathLst>
                <a:path extrusionOk="0" h="533" w="266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5"/>
            <p:cNvSpPr/>
            <p:nvPr/>
          </p:nvSpPr>
          <p:spPr>
            <a:xfrm>
              <a:off x="4785375" y="4292340"/>
              <a:ext cx="88226" cy="17678"/>
            </a:xfrm>
            <a:custGeom>
              <a:rect b="b" l="l" r="r" t="t"/>
              <a:pathLst>
                <a:path extrusionOk="0" h="533" w="266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5"/>
            <p:cNvSpPr/>
            <p:nvPr/>
          </p:nvSpPr>
          <p:spPr>
            <a:xfrm>
              <a:off x="4785342" y="4319306"/>
              <a:ext cx="49784" cy="17678"/>
            </a:xfrm>
            <a:custGeom>
              <a:rect b="b" l="l" r="r" t="t"/>
              <a:pathLst>
                <a:path extrusionOk="0" h="533" w="1501">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5"/>
            <p:cNvSpPr/>
            <p:nvPr/>
          </p:nvSpPr>
          <p:spPr>
            <a:xfrm>
              <a:off x="4981959" y="4265408"/>
              <a:ext cx="68259" cy="17678"/>
            </a:xfrm>
            <a:custGeom>
              <a:rect b="b" l="l" r="r" t="t"/>
              <a:pathLst>
                <a:path extrusionOk="0" h="533" w="2058">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5"/>
            <p:cNvSpPr/>
            <p:nvPr/>
          </p:nvSpPr>
          <p:spPr>
            <a:xfrm>
              <a:off x="4777083" y="4189422"/>
              <a:ext cx="57645" cy="17645"/>
            </a:xfrm>
            <a:custGeom>
              <a:rect b="b" l="l" r="r" t="t"/>
              <a:pathLst>
                <a:path extrusionOk="0" h="532" w="1738">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1" name="Google Shape;1321;p35"/>
          <p:cNvSpPr/>
          <p:nvPr/>
        </p:nvSpPr>
        <p:spPr>
          <a:xfrm rot="5400000">
            <a:off x="4135213" y="14920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 name="Google Shape;1322;p35"/>
          <p:cNvGrpSpPr/>
          <p:nvPr/>
        </p:nvGrpSpPr>
        <p:grpSpPr>
          <a:xfrm>
            <a:off x="4344911" y="1638844"/>
            <a:ext cx="536704" cy="535077"/>
            <a:chOff x="6087962" y="4002888"/>
            <a:chExt cx="602023" cy="600199"/>
          </a:xfrm>
        </p:grpSpPr>
        <p:sp>
          <p:nvSpPr>
            <p:cNvPr id="1323" name="Google Shape;1323;p35"/>
            <p:cNvSpPr/>
            <p:nvPr/>
          </p:nvSpPr>
          <p:spPr>
            <a:xfrm>
              <a:off x="6270881" y="4002888"/>
              <a:ext cx="380763" cy="270116"/>
            </a:xfrm>
            <a:custGeom>
              <a:rect b="b" l="l" r="r" t="t"/>
              <a:pathLst>
                <a:path extrusionOk="0" h="8144" w="1148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5"/>
            <p:cNvSpPr/>
            <p:nvPr/>
          </p:nvSpPr>
          <p:spPr>
            <a:xfrm>
              <a:off x="6574430" y="4002888"/>
              <a:ext cx="77214" cy="77247"/>
            </a:xfrm>
            <a:custGeom>
              <a:rect b="b" l="l" r="r" t="t"/>
              <a:pathLst>
                <a:path extrusionOk="0" h="2329" w="2328">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5"/>
            <p:cNvSpPr/>
            <p:nvPr/>
          </p:nvSpPr>
          <p:spPr>
            <a:xfrm>
              <a:off x="6443219" y="4032672"/>
              <a:ext cx="36119" cy="17678"/>
            </a:xfrm>
            <a:custGeom>
              <a:rect b="b" l="l" r="r" t="t"/>
              <a:pathLst>
                <a:path extrusionOk="0" h="533" w="1089">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5"/>
            <p:cNvSpPr/>
            <p:nvPr/>
          </p:nvSpPr>
          <p:spPr>
            <a:xfrm>
              <a:off x="6443219" y="4059637"/>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5"/>
            <p:cNvSpPr/>
            <p:nvPr/>
          </p:nvSpPr>
          <p:spPr>
            <a:xfrm>
              <a:off x="6443219" y="4086602"/>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5"/>
            <p:cNvSpPr/>
            <p:nvPr/>
          </p:nvSpPr>
          <p:spPr>
            <a:xfrm>
              <a:off x="6443219" y="4113534"/>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5"/>
            <p:cNvSpPr/>
            <p:nvPr/>
          </p:nvSpPr>
          <p:spPr>
            <a:xfrm>
              <a:off x="6443219" y="4140466"/>
              <a:ext cx="36119" cy="17678"/>
            </a:xfrm>
            <a:custGeom>
              <a:rect b="b" l="l" r="r" t="t"/>
              <a:pathLst>
                <a:path extrusionOk="0" h="533" w="1089">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5"/>
            <p:cNvSpPr/>
            <p:nvPr/>
          </p:nvSpPr>
          <p:spPr>
            <a:xfrm>
              <a:off x="6443219" y="4167399"/>
              <a:ext cx="36119" cy="17678"/>
            </a:xfrm>
            <a:custGeom>
              <a:rect b="b" l="l" r="r" t="t"/>
              <a:pathLst>
                <a:path extrusionOk="0" h="533" w="1089">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5"/>
            <p:cNvSpPr/>
            <p:nvPr/>
          </p:nvSpPr>
          <p:spPr>
            <a:xfrm>
              <a:off x="6443219" y="4194364"/>
              <a:ext cx="36119" cy="17645"/>
            </a:xfrm>
            <a:custGeom>
              <a:rect b="b" l="l" r="r" t="t"/>
              <a:pathLst>
                <a:path extrusionOk="0" h="532" w="1089">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5"/>
            <p:cNvSpPr/>
            <p:nvPr/>
          </p:nvSpPr>
          <p:spPr>
            <a:xfrm>
              <a:off x="6443219" y="4221329"/>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5"/>
            <p:cNvSpPr/>
            <p:nvPr/>
          </p:nvSpPr>
          <p:spPr>
            <a:xfrm>
              <a:off x="6388228" y="4205840"/>
              <a:ext cx="17645" cy="17678"/>
            </a:xfrm>
            <a:custGeom>
              <a:rect b="b" l="l" r="r" t="t"/>
              <a:pathLst>
                <a:path extrusionOk="0" h="533" w="532">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5"/>
            <p:cNvSpPr/>
            <p:nvPr/>
          </p:nvSpPr>
          <p:spPr>
            <a:xfrm>
              <a:off x="6388228" y="4169422"/>
              <a:ext cx="17645" cy="17645"/>
            </a:xfrm>
            <a:custGeom>
              <a:rect b="b" l="l" r="r" t="t"/>
              <a:pathLst>
                <a:path extrusionOk="0" h="532" w="532">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5"/>
            <p:cNvSpPr/>
            <p:nvPr/>
          </p:nvSpPr>
          <p:spPr>
            <a:xfrm>
              <a:off x="6388228" y="4132937"/>
              <a:ext cx="17645" cy="17678"/>
            </a:xfrm>
            <a:custGeom>
              <a:rect b="b" l="l" r="r" t="t"/>
              <a:pathLst>
                <a:path extrusionOk="0" h="533" w="532">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5"/>
            <p:cNvSpPr/>
            <p:nvPr/>
          </p:nvSpPr>
          <p:spPr>
            <a:xfrm>
              <a:off x="6388228" y="4096520"/>
              <a:ext cx="17645" cy="17645"/>
            </a:xfrm>
            <a:custGeom>
              <a:rect b="b" l="l" r="r" t="t"/>
              <a:pathLst>
                <a:path extrusionOk="0" h="532" w="532">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5"/>
            <p:cNvSpPr/>
            <p:nvPr/>
          </p:nvSpPr>
          <p:spPr>
            <a:xfrm>
              <a:off x="6355027" y="4205840"/>
              <a:ext cx="17645" cy="17678"/>
            </a:xfrm>
            <a:custGeom>
              <a:rect b="b" l="l" r="r" t="t"/>
              <a:pathLst>
                <a:path extrusionOk="0" h="533" w="532">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5"/>
            <p:cNvSpPr/>
            <p:nvPr/>
          </p:nvSpPr>
          <p:spPr>
            <a:xfrm>
              <a:off x="6355027" y="4169422"/>
              <a:ext cx="17645" cy="17645"/>
            </a:xfrm>
            <a:custGeom>
              <a:rect b="b" l="l" r="r" t="t"/>
              <a:pathLst>
                <a:path extrusionOk="0" h="532" w="532">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5"/>
            <p:cNvSpPr/>
            <p:nvPr/>
          </p:nvSpPr>
          <p:spPr>
            <a:xfrm>
              <a:off x="6355027" y="4132937"/>
              <a:ext cx="17645" cy="17678"/>
            </a:xfrm>
            <a:custGeom>
              <a:rect b="b" l="l" r="r" t="t"/>
              <a:pathLst>
                <a:path extrusionOk="0" h="533" w="532">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5"/>
            <p:cNvSpPr/>
            <p:nvPr/>
          </p:nvSpPr>
          <p:spPr>
            <a:xfrm>
              <a:off x="6355027" y="4096520"/>
              <a:ext cx="17645" cy="17645"/>
            </a:xfrm>
            <a:custGeom>
              <a:rect b="b" l="l" r="r" t="t"/>
              <a:pathLst>
                <a:path extrusionOk="0" h="532" w="532">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5"/>
            <p:cNvSpPr/>
            <p:nvPr/>
          </p:nvSpPr>
          <p:spPr>
            <a:xfrm>
              <a:off x="6518841"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5"/>
            <p:cNvSpPr/>
            <p:nvPr/>
          </p:nvSpPr>
          <p:spPr>
            <a:xfrm>
              <a:off x="6542954"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5"/>
            <p:cNvSpPr/>
            <p:nvPr/>
          </p:nvSpPr>
          <p:spPr>
            <a:xfrm>
              <a:off x="6518841"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5"/>
            <p:cNvSpPr/>
            <p:nvPr/>
          </p:nvSpPr>
          <p:spPr>
            <a:xfrm>
              <a:off x="6542954"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5"/>
            <p:cNvSpPr/>
            <p:nvPr/>
          </p:nvSpPr>
          <p:spPr>
            <a:xfrm>
              <a:off x="6518841"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5"/>
            <p:cNvSpPr/>
            <p:nvPr/>
          </p:nvSpPr>
          <p:spPr>
            <a:xfrm>
              <a:off x="6542954"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5"/>
            <p:cNvSpPr/>
            <p:nvPr/>
          </p:nvSpPr>
          <p:spPr>
            <a:xfrm>
              <a:off x="6087962" y="4258178"/>
              <a:ext cx="602023" cy="344909"/>
            </a:xfrm>
            <a:custGeom>
              <a:rect b="b" l="l" r="r" t="t"/>
              <a:pathLst>
                <a:path extrusionOk="0" h="10399" w="18151">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5"/>
            <p:cNvSpPr/>
            <p:nvPr/>
          </p:nvSpPr>
          <p:spPr>
            <a:xfrm>
              <a:off x="6126337" y="4415889"/>
              <a:ext cx="17678" cy="75224"/>
            </a:xfrm>
            <a:custGeom>
              <a:rect b="b" l="l" r="r" t="t"/>
              <a:pathLst>
                <a:path extrusionOk="0" h="2268" w="533">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5"/>
            <p:cNvSpPr/>
            <p:nvPr/>
          </p:nvSpPr>
          <p:spPr>
            <a:xfrm>
              <a:off x="6255027" y="4389090"/>
              <a:ext cx="253665" cy="181758"/>
            </a:xfrm>
            <a:custGeom>
              <a:rect b="b" l="l" r="r" t="t"/>
              <a:pathLst>
                <a:path extrusionOk="0" h="5480" w="7648">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5"/>
            <p:cNvSpPr/>
            <p:nvPr/>
          </p:nvSpPr>
          <p:spPr>
            <a:xfrm>
              <a:off x="6530947" y="4371876"/>
              <a:ext cx="37446" cy="60398"/>
            </a:xfrm>
            <a:custGeom>
              <a:rect b="b" l="l" r="r" t="t"/>
              <a:pathLst>
                <a:path extrusionOk="0" h="1821" w="1129">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5"/>
            <p:cNvSpPr/>
            <p:nvPr/>
          </p:nvSpPr>
          <p:spPr>
            <a:xfrm>
              <a:off x="6466503" y="4331246"/>
              <a:ext cx="62090" cy="36617"/>
            </a:xfrm>
            <a:custGeom>
              <a:rect b="b" l="l" r="r" t="t"/>
              <a:pathLst>
                <a:path extrusionOk="0" h="1104" w="1872">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5"/>
            <p:cNvSpPr/>
            <p:nvPr/>
          </p:nvSpPr>
          <p:spPr>
            <a:xfrm>
              <a:off x="6466503" y="4436321"/>
              <a:ext cx="62090" cy="36584"/>
            </a:xfrm>
            <a:custGeom>
              <a:rect b="b" l="l" r="r" t="t"/>
              <a:pathLst>
                <a:path extrusionOk="0" h="1103" w="1872">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5"/>
            <p:cNvSpPr/>
            <p:nvPr/>
          </p:nvSpPr>
          <p:spPr>
            <a:xfrm>
              <a:off x="6425309" y="4371876"/>
              <a:ext cx="38839" cy="60398"/>
            </a:xfrm>
            <a:custGeom>
              <a:rect b="b" l="l" r="r" t="t"/>
              <a:pathLst>
                <a:path extrusionOk="0" h="1821" w="1171">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5"/>
            <p:cNvSpPr/>
            <p:nvPr/>
          </p:nvSpPr>
          <p:spPr>
            <a:xfrm>
              <a:off x="6087962" y="4160334"/>
              <a:ext cx="114096" cy="17645"/>
            </a:xfrm>
            <a:custGeom>
              <a:rect b="b" l="l" r="r" t="t"/>
              <a:pathLst>
                <a:path extrusionOk="0" h="532"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5"/>
            <p:cNvSpPr/>
            <p:nvPr/>
          </p:nvSpPr>
          <p:spPr>
            <a:xfrm>
              <a:off x="6087962" y="4192937"/>
              <a:ext cx="114096" cy="17678"/>
            </a:xfrm>
            <a:custGeom>
              <a:rect b="b" l="l" r="r" t="t"/>
              <a:pathLst>
                <a:path extrusionOk="0" h="533" w="344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5"/>
            <p:cNvSpPr/>
            <p:nvPr/>
          </p:nvSpPr>
          <p:spPr>
            <a:xfrm>
              <a:off x="6087962" y="4225574"/>
              <a:ext cx="114096" cy="17678"/>
            </a:xfrm>
            <a:custGeom>
              <a:rect b="b" l="l" r="r" t="t"/>
              <a:pathLst>
                <a:path extrusionOk="0" h="533"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5"/>
            <p:cNvSpPr/>
            <p:nvPr/>
          </p:nvSpPr>
          <p:spPr>
            <a:xfrm>
              <a:off x="6207067" y="4434695"/>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5"/>
            <p:cNvSpPr/>
            <p:nvPr/>
          </p:nvSpPr>
          <p:spPr>
            <a:xfrm>
              <a:off x="6207067" y="4459538"/>
              <a:ext cx="67297" cy="17645"/>
            </a:xfrm>
            <a:custGeom>
              <a:rect b="b" l="l" r="r" t="t"/>
              <a:pathLst>
                <a:path extrusionOk="0" h="532" w="2029">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5"/>
            <p:cNvSpPr/>
            <p:nvPr/>
          </p:nvSpPr>
          <p:spPr>
            <a:xfrm>
              <a:off x="6207067" y="4484347"/>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5"/>
            <p:cNvSpPr/>
            <p:nvPr/>
          </p:nvSpPr>
          <p:spPr>
            <a:xfrm>
              <a:off x="6469355" y="4373866"/>
              <a:ext cx="56385" cy="56418"/>
            </a:xfrm>
            <a:custGeom>
              <a:rect b="b" l="l" r="r" t="t"/>
              <a:pathLst>
                <a:path extrusionOk="0" h="1701" w="170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61" name="Google Shape;1361;p35"/>
          <p:cNvPicPr preferRelativeResize="0"/>
          <p:nvPr/>
        </p:nvPicPr>
        <p:blipFill rotWithShape="1">
          <a:blip r:embed="rId4">
            <a:alphaModFix/>
          </a:blip>
          <a:srcRect b="0" l="15236" r="10474" t="0"/>
          <a:stretch/>
        </p:blipFill>
        <p:spPr>
          <a:xfrm rot="1220421">
            <a:off x="193324" y="-428316"/>
            <a:ext cx="1552575" cy="1390851"/>
          </a:xfrm>
          <a:prstGeom prst="rect">
            <a:avLst/>
          </a:prstGeom>
          <a:noFill/>
          <a:ln>
            <a:noFill/>
          </a:ln>
        </p:spPr>
      </p:pic>
      <p:pic>
        <p:nvPicPr>
          <p:cNvPr id="1362" name="Google Shape;1362;p35"/>
          <p:cNvPicPr preferRelativeResize="0"/>
          <p:nvPr/>
        </p:nvPicPr>
        <p:blipFill rotWithShape="1">
          <a:blip r:embed="rId5">
            <a:alphaModFix/>
          </a:blip>
          <a:srcRect b="0" l="22009" r="18455" t="0"/>
          <a:stretch/>
        </p:blipFill>
        <p:spPr>
          <a:xfrm rot="-1020103">
            <a:off x="7951313" y="428614"/>
            <a:ext cx="652201" cy="616226"/>
          </a:xfrm>
          <a:prstGeom prst="rect">
            <a:avLst/>
          </a:prstGeom>
          <a:noFill/>
          <a:ln>
            <a:noFill/>
          </a:ln>
        </p:spPr>
      </p:pic>
      <p:pic>
        <p:nvPicPr>
          <p:cNvPr id="1363" name="Google Shape;1363;p35"/>
          <p:cNvPicPr preferRelativeResize="0"/>
          <p:nvPr/>
        </p:nvPicPr>
        <p:blipFill rotWithShape="1">
          <a:blip r:embed="rId5">
            <a:alphaModFix/>
          </a:blip>
          <a:srcRect b="0" l="22009" r="18455" t="0"/>
          <a:stretch/>
        </p:blipFill>
        <p:spPr>
          <a:xfrm rot="-1020104">
            <a:off x="13973" y="4270713"/>
            <a:ext cx="1115554" cy="85947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281"/>
                                        </p:tgtEl>
                                        <p:attrNameLst>
                                          <p:attrName>style.visibility</p:attrName>
                                        </p:attrNameLst>
                                      </p:cBhvr>
                                      <p:to>
                                        <p:strVal val="visible"/>
                                      </p:to>
                                    </p:set>
                                    <p:anim calcmode="lin" valueType="num">
                                      <p:cBhvr additive="base">
                                        <p:cTn dur="1000"/>
                                        <p:tgtEl>
                                          <p:spTgt spid="128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282"/>
                                        </p:tgtEl>
                                        <p:attrNameLst>
                                          <p:attrName>style.visibility</p:attrName>
                                        </p:attrNameLst>
                                      </p:cBhvr>
                                      <p:to>
                                        <p:strVal val="visible"/>
                                      </p:to>
                                    </p:set>
                                    <p:anim calcmode="lin" valueType="num">
                                      <p:cBhvr additive="base">
                                        <p:cTn dur="1000"/>
                                        <p:tgtEl>
                                          <p:spTgt spid="128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283"/>
                                        </p:tgtEl>
                                        <p:attrNameLst>
                                          <p:attrName>style.visibility</p:attrName>
                                        </p:attrNameLst>
                                      </p:cBhvr>
                                      <p:to>
                                        <p:strVal val="visible"/>
                                      </p:to>
                                    </p:set>
                                    <p:anim calcmode="lin" valueType="num">
                                      <p:cBhvr additive="base">
                                        <p:cTn dur="1000"/>
                                        <p:tgtEl>
                                          <p:spTgt spid="128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84"/>
                                        </p:tgtEl>
                                        <p:attrNameLst>
                                          <p:attrName>style.visibility</p:attrName>
                                        </p:attrNameLst>
                                      </p:cBhvr>
                                      <p:to>
                                        <p:strVal val="visible"/>
                                      </p:to>
                                    </p:set>
                                    <p:anim calcmode="lin" valueType="num">
                                      <p:cBhvr additive="base">
                                        <p:cTn dur="1000"/>
                                        <p:tgtEl>
                                          <p:spTgt spid="128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85"/>
                                        </p:tgtEl>
                                        <p:attrNameLst>
                                          <p:attrName>style.visibility</p:attrName>
                                        </p:attrNameLst>
                                      </p:cBhvr>
                                      <p:to>
                                        <p:strVal val="visible"/>
                                      </p:to>
                                    </p:set>
                                    <p:anim calcmode="lin" valueType="num">
                                      <p:cBhvr additive="base">
                                        <p:cTn dur="1000"/>
                                        <p:tgtEl>
                                          <p:spTgt spid="128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86"/>
                                        </p:tgtEl>
                                        <p:attrNameLst>
                                          <p:attrName>style.visibility</p:attrName>
                                        </p:attrNameLst>
                                      </p:cBhvr>
                                      <p:to>
                                        <p:strVal val="visible"/>
                                      </p:to>
                                    </p:set>
                                    <p:anim calcmode="lin" valueType="num">
                                      <p:cBhvr additive="base">
                                        <p:cTn dur="1000"/>
                                        <p:tgtEl>
                                          <p:spTgt spid="128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287"/>
                                        </p:tgtEl>
                                        <p:attrNameLst>
                                          <p:attrName>style.visibility</p:attrName>
                                        </p:attrNameLst>
                                      </p:cBhvr>
                                      <p:to>
                                        <p:strVal val="visible"/>
                                      </p:to>
                                    </p:set>
                                    <p:anim calcmode="lin" valueType="num">
                                      <p:cBhvr additive="base">
                                        <p:cTn dur="1000"/>
                                        <p:tgtEl>
                                          <p:spTgt spid="128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88"/>
                                        </p:tgtEl>
                                        <p:attrNameLst>
                                          <p:attrName>style.visibility</p:attrName>
                                        </p:attrNameLst>
                                      </p:cBhvr>
                                      <p:to>
                                        <p:strVal val="visible"/>
                                      </p:to>
                                    </p:set>
                                    <p:anim calcmode="lin" valueType="num">
                                      <p:cBhvr additive="base">
                                        <p:cTn dur="1000"/>
                                        <p:tgtEl>
                                          <p:spTgt spid="128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89"/>
                                        </p:tgtEl>
                                        <p:attrNameLst>
                                          <p:attrName>style.visibility</p:attrName>
                                        </p:attrNameLst>
                                      </p:cBhvr>
                                      <p:to>
                                        <p:strVal val="visible"/>
                                      </p:to>
                                    </p:set>
                                    <p:anim calcmode="lin" valueType="num">
                                      <p:cBhvr additive="base">
                                        <p:cTn dur="1000"/>
                                        <p:tgtEl>
                                          <p:spTgt spid="128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90"/>
                                        </p:tgtEl>
                                        <p:attrNameLst>
                                          <p:attrName>style.visibility</p:attrName>
                                        </p:attrNameLst>
                                      </p:cBhvr>
                                      <p:to>
                                        <p:strVal val="visible"/>
                                      </p:to>
                                    </p:set>
                                    <p:anim calcmode="lin" valueType="num">
                                      <p:cBhvr additive="base">
                                        <p:cTn dur="1000"/>
                                        <p:tgtEl>
                                          <p:spTgt spid="129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01"/>
                                        </p:tgtEl>
                                        <p:attrNameLst>
                                          <p:attrName>style.visibility</p:attrName>
                                        </p:attrNameLst>
                                      </p:cBhvr>
                                      <p:to>
                                        <p:strVal val="visible"/>
                                      </p:to>
                                    </p:set>
                                    <p:anim calcmode="lin" valueType="num">
                                      <p:cBhvr additive="base">
                                        <p:cTn dur="1000"/>
                                        <p:tgtEl>
                                          <p:spTgt spid="130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02"/>
                                        </p:tgtEl>
                                        <p:attrNameLst>
                                          <p:attrName>style.visibility</p:attrName>
                                        </p:attrNameLst>
                                      </p:cBhvr>
                                      <p:to>
                                        <p:strVal val="visible"/>
                                      </p:to>
                                    </p:set>
                                    <p:anim calcmode="lin" valueType="num">
                                      <p:cBhvr additive="base">
                                        <p:cTn dur="1000"/>
                                        <p:tgtEl>
                                          <p:spTgt spid="130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21"/>
                                        </p:tgtEl>
                                        <p:attrNameLst>
                                          <p:attrName>style.visibility</p:attrName>
                                        </p:attrNameLst>
                                      </p:cBhvr>
                                      <p:to>
                                        <p:strVal val="visible"/>
                                      </p:to>
                                    </p:set>
                                    <p:anim calcmode="lin" valueType="num">
                                      <p:cBhvr additive="base">
                                        <p:cTn dur="1000"/>
                                        <p:tgtEl>
                                          <p:spTgt spid="132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22"/>
                                        </p:tgtEl>
                                        <p:attrNameLst>
                                          <p:attrName>style.visibility</p:attrName>
                                        </p:attrNameLst>
                                      </p:cBhvr>
                                      <p:to>
                                        <p:strVal val="visible"/>
                                      </p:to>
                                    </p:set>
                                    <p:anim calcmode="lin" valueType="num">
                                      <p:cBhvr additive="base">
                                        <p:cTn dur="1000"/>
                                        <p:tgtEl>
                                          <p:spTgt spid="132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grpSp>
        <p:nvGrpSpPr>
          <p:cNvPr id="1368" name="Google Shape;1368;p36"/>
          <p:cNvGrpSpPr/>
          <p:nvPr/>
        </p:nvGrpSpPr>
        <p:grpSpPr>
          <a:xfrm>
            <a:off x="7123225" y="1144988"/>
            <a:ext cx="76825" cy="76800"/>
            <a:chOff x="3104875" y="1099400"/>
            <a:chExt cx="76825" cy="76800"/>
          </a:xfrm>
        </p:grpSpPr>
        <p:sp>
          <p:nvSpPr>
            <p:cNvPr id="1369" name="Google Shape;1369;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36"/>
          <p:cNvGrpSpPr/>
          <p:nvPr/>
        </p:nvGrpSpPr>
        <p:grpSpPr>
          <a:xfrm>
            <a:off x="1876524" y="1785144"/>
            <a:ext cx="81050" cy="76800"/>
            <a:chOff x="3104875" y="1099400"/>
            <a:chExt cx="76825" cy="76800"/>
          </a:xfrm>
        </p:grpSpPr>
        <p:sp>
          <p:nvSpPr>
            <p:cNvPr id="1372" name="Google Shape;1372;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74" name="Google Shape;1374;p36"/>
          <p:cNvPicPr preferRelativeResize="0"/>
          <p:nvPr/>
        </p:nvPicPr>
        <p:blipFill rotWithShape="1">
          <a:blip r:embed="rId3">
            <a:alphaModFix/>
          </a:blip>
          <a:srcRect b="0" l="22009" r="18455" t="0"/>
          <a:stretch/>
        </p:blipFill>
        <p:spPr>
          <a:xfrm rot="-8473724">
            <a:off x="160847" y="354606"/>
            <a:ext cx="966511" cy="853812"/>
          </a:xfrm>
          <a:prstGeom prst="rect">
            <a:avLst/>
          </a:prstGeom>
          <a:noFill/>
          <a:ln>
            <a:noFill/>
          </a:ln>
        </p:spPr>
      </p:pic>
      <p:sp>
        <p:nvSpPr>
          <p:cNvPr id="1375" name="Google Shape;1375;p36"/>
          <p:cNvSpPr txBox="1"/>
          <p:nvPr>
            <p:ph idx="1" type="subTitle"/>
          </p:nvPr>
        </p:nvSpPr>
        <p:spPr>
          <a:xfrm>
            <a:off x="5370650" y="3007425"/>
            <a:ext cx="3038100" cy="1183800"/>
          </a:xfrm>
          <a:prstGeom prst="rect">
            <a:avLst/>
          </a:prstGeom>
        </p:spPr>
        <p:txBody>
          <a:bodyPr anchorCtr="0" anchor="t" bIns="91425" lIns="91425" spcFirstLastPara="1" rIns="91425" wrap="square" tIns="91425">
            <a:noAutofit/>
          </a:bodyPr>
          <a:lstStyle/>
          <a:p>
            <a:pPr indent="0" lvl="0" marL="0" rtl="0" algn="ctr">
              <a:lnSpc>
                <a:spcPct val="115000"/>
              </a:lnSpc>
              <a:spcBef>
                <a:spcPts val="1500"/>
              </a:spcBef>
              <a:spcAft>
                <a:spcPts val="1500"/>
              </a:spcAft>
              <a:buNone/>
            </a:pPr>
            <a:r>
              <a:rPr lang="en" sz="1200"/>
              <a:t>To prevent data leakage, predictions were made strictly on a sequestered test file, and the driver IDs who has a higher </a:t>
            </a:r>
            <a:r>
              <a:rPr lang="en" sz="1200"/>
              <a:t>acceptance  was saved in a csv file.</a:t>
            </a:r>
            <a:endParaRPr sz="1200"/>
          </a:p>
        </p:txBody>
      </p:sp>
      <p:sp>
        <p:nvSpPr>
          <p:cNvPr id="1376" name="Google Shape;1376;p36"/>
          <p:cNvSpPr txBox="1"/>
          <p:nvPr>
            <p:ph idx="2" type="subTitle"/>
          </p:nvPr>
        </p:nvSpPr>
        <p:spPr>
          <a:xfrm>
            <a:off x="909200" y="3225375"/>
            <a:ext cx="2948100" cy="74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Models were initialized in </a:t>
            </a:r>
            <a:r>
              <a:rPr lang="en" sz="1200" u="sng">
                <a:solidFill>
                  <a:schemeClr val="hlink"/>
                </a:solidFill>
                <a:hlinkClick r:id="rId4"/>
              </a:rPr>
              <a:t>classifier.py</a:t>
            </a:r>
            <a:r>
              <a:rPr lang="en" sz="1200"/>
              <a:t> also I did add few more models like Logistic </a:t>
            </a:r>
            <a:r>
              <a:rPr lang="en" sz="1200"/>
              <a:t>Regression, Decision Tree</a:t>
            </a:r>
            <a:r>
              <a:rPr lang="en" sz="1200"/>
              <a:t>  </a:t>
            </a:r>
            <a:r>
              <a:rPr lang="en" sz="1200"/>
              <a:t>directly</a:t>
            </a:r>
            <a:r>
              <a:rPr lang="en" sz="1200"/>
              <a:t> into the </a:t>
            </a:r>
            <a:r>
              <a:rPr lang="en" sz="1200" u="sng">
                <a:solidFill>
                  <a:schemeClr val="hlink"/>
                </a:solidFill>
                <a:hlinkClick r:id="rId5"/>
              </a:rPr>
              <a:t>train.py</a:t>
            </a:r>
            <a:r>
              <a:rPr lang="en" sz="1200"/>
              <a:t>  </a:t>
            </a:r>
            <a:endParaRPr sz="1200"/>
          </a:p>
        </p:txBody>
      </p:sp>
      <p:sp>
        <p:nvSpPr>
          <p:cNvPr id="1377" name="Google Shape;1377;p36"/>
          <p:cNvSpPr txBox="1"/>
          <p:nvPr>
            <p:ph idx="3" type="subTitle"/>
          </p:nvPr>
        </p:nvSpPr>
        <p:spPr>
          <a:xfrm>
            <a:off x="5774175" y="2792091"/>
            <a:ext cx="2505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PREDICTION ON TEST</a:t>
            </a:r>
            <a:endParaRPr/>
          </a:p>
        </p:txBody>
      </p:sp>
      <p:sp>
        <p:nvSpPr>
          <p:cNvPr id="1378" name="Google Shape;1378;p36"/>
          <p:cNvSpPr txBox="1"/>
          <p:nvPr>
            <p:ph idx="4" type="subTitle"/>
          </p:nvPr>
        </p:nvSpPr>
        <p:spPr>
          <a:xfrm>
            <a:off x="864189" y="2839725"/>
            <a:ext cx="3038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 TRAINING ON TRAIN</a:t>
            </a:r>
            <a:endParaRPr/>
          </a:p>
        </p:txBody>
      </p:sp>
      <p:sp>
        <p:nvSpPr>
          <p:cNvPr id="1379" name="Google Shape;1379;p36"/>
          <p:cNvSpPr/>
          <p:nvPr/>
        </p:nvSpPr>
        <p:spPr>
          <a:xfrm rot="5400000">
            <a:off x="1905202" y="1457925"/>
            <a:ext cx="956100" cy="8742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6"/>
          <p:cNvSpPr/>
          <p:nvPr/>
        </p:nvSpPr>
        <p:spPr>
          <a:xfrm rot="5400000">
            <a:off x="6548938" y="148021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 name="Google Shape;1381;p36"/>
          <p:cNvGrpSpPr/>
          <p:nvPr/>
        </p:nvGrpSpPr>
        <p:grpSpPr>
          <a:xfrm>
            <a:off x="2143507" y="1626671"/>
            <a:ext cx="479328" cy="536704"/>
            <a:chOff x="4745408" y="4001992"/>
            <a:chExt cx="509652" cy="602023"/>
          </a:xfrm>
        </p:grpSpPr>
        <p:sp>
          <p:nvSpPr>
            <p:cNvPr id="1382" name="Google Shape;1382;p36"/>
            <p:cNvSpPr/>
            <p:nvPr/>
          </p:nvSpPr>
          <p:spPr>
            <a:xfrm>
              <a:off x="4745408" y="4001992"/>
              <a:ext cx="509652" cy="602023"/>
            </a:xfrm>
            <a:custGeom>
              <a:rect b="b" l="l" r="r" t="t"/>
              <a:pathLst>
                <a:path extrusionOk="0" h="18151" w="15366">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6"/>
            <p:cNvSpPr/>
            <p:nvPr/>
          </p:nvSpPr>
          <p:spPr>
            <a:xfrm>
              <a:off x="5144546" y="4033700"/>
              <a:ext cx="17678" cy="17645"/>
            </a:xfrm>
            <a:custGeom>
              <a:rect b="b" l="l" r="r" t="t"/>
              <a:pathLst>
                <a:path extrusionOk="0" h="532" w="533">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6"/>
            <p:cNvSpPr/>
            <p:nvPr/>
          </p:nvSpPr>
          <p:spPr>
            <a:xfrm>
              <a:off x="5175126"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6"/>
            <p:cNvSpPr/>
            <p:nvPr/>
          </p:nvSpPr>
          <p:spPr>
            <a:xfrm>
              <a:off x="5205674"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6"/>
            <p:cNvSpPr/>
            <p:nvPr/>
          </p:nvSpPr>
          <p:spPr>
            <a:xfrm>
              <a:off x="5126834" y="4109687"/>
              <a:ext cx="88259" cy="17678"/>
            </a:xfrm>
            <a:custGeom>
              <a:rect b="b" l="l" r="r" t="t"/>
              <a:pathLst>
                <a:path extrusionOk="0" h="533" w="2661">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6"/>
            <p:cNvSpPr/>
            <p:nvPr/>
          </p:nvSpPr>
          <p:spPr>
            <a:xfrm>
              <a:off x="5126834" y="4136652"/>
              <a:ext cx="88259" cy="17645"/>
            </a:xfrm>
            <a:custGeom>
              <a:rect b="b" l="l" r="r" t="t"/>
              <a:pathLst>
                <a:path extrusionOk="0" h="532" w="2661">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6"/>
            <p:cNvSpPr/>
            <p:nvPr/>
          </p:nvSpPr>
          <p:spPr>
            <a:xfrm>
              <a:off x="5157448" y="4163584"/>
              <a:ext cx="57645" cy="17678"/>
            </a:xfrm>
            <a:custGeom>
              <a:rect b="b" l="l" r="r" t="t"/>
              <a:pathLst>
                <a:path extrusionOk="0" h="533" w="1738">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6"/>
            <p:cNvSpPr/>
            <p:nvPr/>
          </p:nvSpPr>
          <p:spPr>
            <a:xfrm>
              <a:off x="5127730" y="4385707"/>
              <a:ext cx="94262" cy="17645"/>
            </a:xfrm>
            <a:custGeom>
              <a:rect b="b" l="l" r="r" t="t"/>
              <a:pathLst>
                <a:path extrusionOk="0" h="532" w="2842">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6"/>
            <p:cNvSpPr/>
            <p:nvPr/>
          </p:nvSpPr>
          <p:spPr>
            <a:xfrm>
              <a:off x="4924380" y="4033700"/>
              <a:ext cx="57645" cy="17645"/>
            </a:xfrm>
            <a:custGeom>
              <a:rect b="b" l="l" r="r" t="t"/>
              <a:pathLst>
                <a:path extrusionOk="0" h="532" w="1738">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6"/>
            <p:cNvSpPr/>
            <p:nvPr/>
          </p:nvSpPr>
          <p:spPr>
            <a:xfrm>
              <a:off x="4997249" y="4189389"/>
              <a:ext cx="17678" cy="17711"/>
            </a:xfrm>
            <a:custGeom>
              <a:rect b="b" l="l" r="r" t="t"/>
              <a:pathLst>
                <a:path extrusionOk="0" h="534" w="533">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6"/>
            <p:cNvSpPr/>
            <p:nvPr/>
          </p:nvSpPr>
          <p:spPr>
            <a:xfrm>
              <a:off x="5027796" y="4189422"/>
              <a:ext cx="17678" cy="17678"/>
            </a:xfrm>
            <a:custGeom>
              <a:rect b="b" l="l" r="r" t="t"/>
              <a:pathLst>
                <a:path extrusionOk="0" h="533" w="533">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6"/>
            <p:cNvSpPr/>
            <p:nvPr/>
          </p:nvSpPr>
          <p:spPr>
            <a:xfrm>
              <a:off x="5058377" y="4189422"/>
              <a:ext cx="17678" cy="17645"/>
            </a:xfrm>
            <a:custGeom>
              <a:rect b="b" l="l" r="r" t="t"/>
              <a:pathLst>
                <a:path extrusionOk="0" h="532" w="533">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6"/>
            <p:cNvSpPr/>
            <p:nvPr/>
          </p:nvSpPr>
          <p:spPr>
            <a:xfrm>
              <a:off x="4785342" y="4319173"/>
              <a:ext cx="279503" cy="244876"/>
            </a:xfrm>
            <a:custGeom>
              <a:rect b="b" l="l" r="r" t="t"/>
              <a:pathLst>
                <a:path extrusionOk="0" h="7383" w="8427">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6"/>
            <p:cNvSpPr/>
            <p:nvPr/>
          </p:nvSpPr>
          <p:spPr>
            <a:xfrm>
              <a:off x="4785375" y="4265408"/>
              <a:ext cx="88226" cy="17678"/>
            </a:xfrm>
            <a:custGeom>
              <a:rect b="b" l="l" r="r" t="t"/>
              <a:pathLst>
                <a:path extrusionOk="0" h="533" w="266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6"/>
            <p:cNvSpPr/>
            <p:nvPr/>
          </p:nvSpPr>
          <p:spPr>
            <a:xfrm>
              <a:off x="4785375" y="4292340"/>
              <a:ext cx="88226" cy="17678"/>
            </a:xfrm>
            <a:custGeom>
              <a:rect b="b" l="l" r="r" t="t"/>
              <a:pathLst>
                <a:path extrusionOk="0" h="533" w="266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6"/>
            <p:cNvSpPr/>
            <p:nvPr/>
          </p:nvSpPr>
          <p:spPr>
            <a:xfrm>
              <a:off x="4785342" y="4319306"/>
              <a:ext cx="49784" cy="17678"/>
            </a:xfrm>
            <a:custGeom>
              <a:rect b="b" l="l" r="r" t="t"/>
              <a:pathLst>
                <a:path extrusionOk="0" h="533" w="1501">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6"/>
            <p:cNvSpPr/>
            <p:nvPr/>
          </p:nvSpPr>
          <p:spPr>
            <a:xfrm>
              <a:off x="4981959" y="4265408"/>
              <a:ext cx="68259" cy="17678"/>
            </a:xfrm>
            <a:custGeom>
              <a:rect b="b" l="l" r="r" t="t"/>
              <a:pathLst>
                <a:path extrusionOk="0" h="533" w="2058">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6"/>
            <p:cNvSpPr/>
            <p:nvPr/>
          </p:nvSpPr>
          <p:spPr>
            <a:xfrm>
              <a:off x="4777083" y="4189422"/>
              <a:ext cx="57645" cy="17645"/>
            </a:xfrm>
            <a:custGeom>
              <a:rect b="b" l="l" r="r" t="t"/>
              <a:pathLst>
                <a:path extrusionOk="0" h="532" w="1738">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36"/>
          <p:cNvGrpSpPr/>
          <p:nvPr/>
        </p:nvGrpSpPr>
        <p:grpSpPr>
          <a:xfrm>
            <a:off x="6758636" y="1626994"/>
            <a:ext cx="536704" cy="535077"/>
            <a:chOff x="6087962" y="4002888"/>
            <a:chExt cx="602023" cy="600199"/>
          </a:xfrm>
        </p:grpSpPr>
        <p:sp>
          <p:nvSpPr>
            <p:cNvPr id="1401" name="Google Shape;1401;p36"/>
            <p:cNvSpPr/>
            <p:nvPr/>
          </p:nvSpPr>
          <p:spPr>
            <a:xfrm>
              <a:off x="6270881" y="4002888"/>
              <a:ext cx="380763" cy="270116"/>
            </a:xfrm>
            <a:custGeom>
              <a:rect b="b" l="l" r="r" t="t"/>
              <a:pathLst>
                <a:path extrusionOk="0" h="8144" w="1148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6"/>
            <p:cNvSpPr/>
            <p:nvPr/>
          </p:nvSpPr>
          <p:spPr>
            <a:xfrm>
              <a:off x="6574430" y="4002888"/>
              <a:ext cx="77214" cy="77247"/>
            </a:xfrm>
            <a:custGeom>
              <a:rect b="b" l="l" r="r" t="t"/>
              <a:pathLst>
                <a:path extrusionOk="0" h="2329" w="2328">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6"/>
            <p:cNvSpPr/>
            <p:nvPr/>
          </p:nvSpPr>
          <p:spPr>
            <a:xfrm>
              <a:off x="6443219" y="4032672"/>
              <a:ext cx="36119" cy="17678"/>
            </a:xfrm>
            <a:custGeom>
              <a:rect b="b" l="l" r="r" t="t"/>
              <a:pathLst>
                <a:path extrusionOk="0" h="533" w="1089">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6"/>
            <p:cNvSpPr/>
            <p:nvPr/>
          </p:nvSpPr>
          <p:spPr>
            <a:xfrm>
              <a:off x="6443219" y="4059637"/>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6"/>
            <p:cNvSpPr/>
            <p:nvPr/>
          </p:nvSpPr>
          <p:spPr>
            <a:xfrm>
              <a:off x="6443219" y="4086602"/>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6"/>
            <p:cNvSpPr/>
            <p:nvPr/>
          </p:nvSpPr>
          <p:spPr>
            <a:xfrm>
              <a:off x="6443219" y="4113534"/>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6"/>
            <p:cNvSpPr/>
            <p:nvPr/>
          </p:nvSpPr>
          <p:spPr>
            <a:xfrm>
              <a:off x="6443219" y="4140466"/>
              <a:ext cx="36119" cy="17678"/>
            </a:xfrm>
            <a:custGeom>
              <a:rect b="b" l="l" r="r" t="t"/>
              <a:pathLst>
                <a:path extrusionOk="0" h="533" w="1089">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6"/>
            <p:cNvSpPr/>
            <p:nvPr/>
          </p:nvSpPr>
          <p:spPr>
            <a:xfrm>
              <a:off x="6443219" y="4167399"/>
              <a:ext cx="36119" cy="17678"/>
            </a:xfrm>
            <a:custGeom>
              <a:rect b="b" l="l" r="r" t="t"/>
              <a:pathLst>
                <a:path extrusionOk="0" h="533" w="1089">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6"/>
            <p:cNvSpPr/>
            <p:nvPr/>
          </p:nvSpPr>
          <p:spPr>
            <a:xfrm>
              <a:off x="6443219" y="4194364"/>
              <a:ext cx="36119" cy="17645"/>
            </a:xfrm>
            <a:custGeom>
              <a:rect b="b" l="l" r="r" t="t"/>
              <a:pathLst>
                <a:path extrusionOk="0" h="532" w="1089">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6"/>
            <p:cNvSpPr/>
            <p:nvPr/>
          </p:nvSpPr>
          <p:spPr>
            <a:xfrm>
              <a:off x="6443219" y="4221329"/>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6"/>
            <p:cNvSpPr/>
            <p:nvPr/>
          </p:nvSpPr>
          <p:spPr>
            <a:xfrm>
              <a:off x="6388228" y="4205840"/>
              <a:ext cx="17645" cy="17678"/>
            </a:xfrm>
            <a:custGeom>
              <a:rect b="b" l="l" r="r" t="t"/>
              <a:pathLst>
                <a:path extrusionOk="0" h="533" w="532">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6"/>
            <p:cNvSpPr/>
            <p:nvPr/>
          </p:nvSpPr>
          <p:spPr>
            <a:xfrm>
              <a:off x="6388228" y="4169422"/>
              <a:ext cx="17645" cy="17645"/>
            </a:xfrm>
            <a:custGeom>
              <a:rect b="b" l="l" r="r" t="t"/>
              <a:pathLst>
                <a:path extrusionOk="0" h="532" w="532">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6"/>
            <p:cNvSpPr/>
            <p:nvPr/>
          </p:nvSpPr>
          <p:spPr>
            <a:xfrm>
              <a:off x="6388228" y="4132937"/>
              <a:ext cx="17645" cy="17678"/>
            </a:xfrm>
            <a:custGeom>
              <a:rect b="b" l="l" r="r" t="t"/>
              <a:pathLst>
                <a:path extrusionOk="0" h="533" w="532">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6"/>
            <p:cNvSpPr/>
            <p:nvPr/>
          </p:nvSpPr>
          <p:spPr>
            <a:xfrm>
              <a:off x="6388228" y="4096520"/>
              <a:ext cx="17645" cy="17645"/>
            </a:xfrm>
            <a:custGeom>
              <a:rect b="b" l="l" r="r" t="t"/>
              <a:pathLst>
                <a:path extrusionOk="0" h="532" w="532">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6"/>
            <p:cNvSpPr/>
            <p:nvPr/>
          </p:nvSpPr>
          <p:spPr>
            <a:xfrm>
              <a:off x="6355027" y="4205840"/>
              <a:ext cx="17645" cy="17678"/>
            </a:xfrm>
            <a:custGeom>
              <a:rect b="b" l="l" r="r" t="t"/>
              <a:pathLst>
                <a:path extrusionOk="0" h="533" w="532">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6"/>
            <p:cNvSpPr/>
            <p:nvPr/>
          </p:nvSpPr>
          <p:spPr>
            <a:xfrm>
              <a:off x="6355027" y="4169422"/>
              <a:ext cx="17645" cy="17645"/>
            </a:xfrm>
            <a:custGeom>
              <a:rect b="b" l="l" r="r" t="t"/>
              <a:pathLst>
                <a:path extrusionOk="0" h="532" w="532">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6"/>
            <p:cNvSpPr/>
            <p:nvPr/>
          </p:nvSpPr>
          <p:spPr>
            <a:xfrm>
              <a:off x="6355027" y="4132937"/>
              <a:ext cx="17645" cy="17678"/>
            </a:xfrm>
            <a:custGeom>
              <a:rect b="b" l="l" r="r" t="t"/>
              <a:pathLst>
                <a:path extrusionOk="0" h="533" w="532">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6"/>
            <p:cNvSpPr/>
            <p:nvPr/>
          </p:nvSpPr>
          <p:spPr>
            <a:xfrm>
              <a:off x="6355027" y="4096520"/>
              <a:ext cx="17645" cy="17645"/>
            </a:xfrm>
            <a:custGeom>
              <a:rect b="b" l="l" r="r" t="t"/>
              <a:pathLst>
                <a:path extrusionOk="0" h="532" w="532">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6"/>
            <p:cNvSpPr/>
            <p:nvPr/>
          </p:nvSpPr>
          <p:spPr>
            <a:xfrm>
              <a:off x="6518841"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6"/>
            <p:cNvSpPr/>
            <p:nvPr/>
          </p:nvSpPr>
          <p:spPr>
            <a:xfrm>
              <a:off x="6542954"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6"/>
            <p:cNvSpPr/>
            <p:nvPr/>
          </p:nvSpPr>
          <p:spPr>
            <a:xfrm>
              <a:off x="6518841"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6"/>
            <p:cNvSpPr/>
            <p:nvPr/>
          </p:nvSpPr>
          <p:spPr>
            <a:xfrm>
              <a:off x="6542954"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6"/>
            <p:cNvSpPr/>
            <p:nvPr/>
          </p:nvSpPr>
          <p:spPr>
            <a:xfrm>
              <a:off x="6518841"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6"/>
            <p:cNvSpPr/>
            <p:nvPr/>
          </p:nvSpPr>
          <p:spPr>
            <a:xfrm>
              <a:off x="6542954"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6"/>
            <p:cNvSpPr/>
            <p:nvPr/>
          </p:nvSpPr>
          <p:spPr>
            <a:xfrm>
              <a:off x="6087962" y="4258178"/>
              <a:ext cx="602023" cy="344909"/>
            </a:xfrm>
            <a:custGeom>
              <a:rect b="b" l="l" r="r" t="t"/>
              <a:pathLst>
                <a:path extrusionOk="0" h="10399" w="18151">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6"/>
            <p:cNvSpPr/>
            <p:nvPr/>
          </p:nvSpPr>
          <p:spPr>
            <a:xfrm>
              <a:off x="6126337" y="4415889"/>
              <a:ext cx="17678" cy="75224"/>
            </a:xfrm>
            <a:custGeom>
              <a:rect b="b" l="l" r="r" t="t"/>
              <a:pathLst>
                <a:path extrusionOk="0" h="2268" w="533">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6"/>
            <p:cNvSpPr/>
            <p:nvPr/>
          </p:nvSpPr>
          <p:spPr>
            <a:xfrm>
              <a:off x="6255027" y="4389090"/>
              <a:ext cx="253665" cy="181758"/>
            </a:xfrm>
            <a:custGeom>
              <a:rect b="b" l="l" r="r" t="t"/>
              <a:pathLst>
                <a:path extrusionOk="0" h="5480" w="7648">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6"/>
            <p:cNvSpPr/>
            <p:nvPr/>
          </p:nvSpPr>
          <p:spPr>
            <a:xfrm>
              <a:off x="6530947" y="4371876"/>
              <a:ext cx="37446" cy="60398"/>
            </a:xfrm>
            <a:custGeom>
              <a:rect b="b" l="l" r="r" t="t"/>
              <a:pathLst>
                <a:path extrusionOk="0" h="1821" w="1129">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6"/>
            <p:cNvSpPr/>
            <p:nvPr/>
          </p:nvSpPr>
          <p:spPr>
            <a:xfrm>
              <a:off x="6466503" y="4331246"/>
              <a:ext cx="62090" cy="36617"/>
            </a:xfrm>
            <a:custGeom>
              <a:rect b="b" l="l" r="r" t="t"/>
              <a:pathLst>
                <a:path extrusionOk="0" h="1104" w="1872">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6"/>
            <p:cNvSpPr/>
            <p:nvPr/>
          </p:nvSpPr>
          <p:spPr>
            <a:xfrm>
              <a:off x="6466503" y="4436321"/>
              <a:ext cx="62090" cy="36584"/>
            </a:xfrm>
            <a:custGeom>
              <a:rect b="b" l="l" r="r" t="t"/>
              <a:pathLst>
                <a:path extrusionOk="0" h="1103" w="1872">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6"/>
            <p:cNvSpPr/>
            <p:nvPr/>
          </p:nvSpPr>
          <p:spPr>
            <a:xfrm>
              <a:off x="6425309" y="4371876"/>
              <a:ext cx="38839" cy="60398"/>
            </a:xfrm>
            <a:custGeom>
              <a:rect b="b" l="l" r="r" t="t"/>
              <a:pathLst>
                <a:path extrusionOk="0" h="1821" w="1171">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6"/>
            <p:cNvSpPr/>
            <p:nvPr/>
          </p:nvSpPr>
          <p:spPr>
            <a:xfrm>
              <a:off x="6087962" y="4160334"/>
              <a:ext cx="114096" cy="17645"/>
            </a:xfrm>
            <a:custGeom>
              <a:rect b="b" l="l" r="r" t="t"/>
              <a:pathLst>
                <a:path extrusionOk="0" h="532"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6"/>
            <p:cNvSpPr/>
            <p:nvPr/>
          </p:nvSpPr>
          <p:spPr>
            <a:xfrm>
              <a:off x="6087962" y="4192937"/>
              <a:ext cx="114096" cy="17678"/>
            </a:xfrm>
            <a:custGeom>
              <a:rect b="b" l="l" r="r" t="t"/>
              <a:pathLst>
                <a:path extrusionOk="0" h="533" w="344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6"/>
            <p:cNvSpPr/>
            <p:nvPr/>
          </p:nvSpPr>
          <p:spPr>
            <a:xfrm>
              <a:off x="6087962" y="4225574"/>
              <a:ext cx="114096" cy="17678"/>
            </a:xfrm>
            <a:custGeom>
              <a:rect b="b" l="l" r="r" t="t"/>
              <a:pathLst>
                <a:path extrusionOk="0" h="533"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6"/>
            <p:cNvSpPr/>
            <p:nvPr/>
          </p:nvSpPr>
          <p:spPr>
            <a:xfrm>
              <a:off x="6207067" y="4434695"/>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6"/>
            <p:cNvSpPr/>
            <p:nvPr/>
          </p:nvSpPr>
          <p:spPr>
            <a:xfrm>
              <a:off x="6207067" y="4459538"/>
              <a:ext cx="67297" cy="17645"/>
            </a:xfrm>
            <a:custGeom>
              <a:rect b="b" l="l" r="r" t="t"/>
              <a:pathLst>
                <a:path extrusionOk="0" h="532" w="2029">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6"/>
            <p:cNvSpPr/>
            <p:nvPr/>
          </p:nvSpPr>
          <p:spPr>
            <a:xfrm>
              <a:off x="6207067" y="4484347"/>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6"/>
            <p:cNvSpPr/>
            <p:nvPr/>
          </p:nvSpPr>
          <p:spPr>
            <a:xfrm>
              <a:off x="6469355" y="4373866"/>
              <a:ext cx="56385" cy="56418"/>
            </a:xfrm>
            <a:custGeom>
              <a:rect b="b" l="l" r="r" t="t"/>
              <a:pathLst>
                <a:path extrusionOk="0" h="1701" w="170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9" name="Google Shape;1439;p36"/>
          <p:cNvCxnSpPr/>
          <p:nvPr/>
        </p:nvCxnSpPr>
        <p:spPr>
          <a:xfrm>
            <a:off x="4598375" y="1145000"/>
            <a:ext cx="31200" cy="3317700"/>
          </a:xfrm>
          <a:prstGeom prst="straightConnector1">
            <a:avLst/>
          </a:prstGeom>
          <a:noFill/>
          <a:ln cap="flat" cmpd="sng" w="9525">
            <a:solidFill>
              <a:schemeClr val="dk2"/>
            </a:solidFill>
            <a:prstDash val="solid"/>
            <a:round/>
            <a:headEnd len="med" w="med" type="none"/>
            <a:tailEnd len="med" w="med" type="none"/>
          </a:ln>
        </p:spPr>
      </p:cxnSp>
      <p:grpSp>
        <p:nvGrpSpPr>
          <p:cNvPr id="1440" name="Google Shape;1440;p36"/>
          <p:cNvGrpSpPr/>
          <p:nvPr/>
        </p:nvGrpSpPr>
        <p:grpSpPr>
          <a:xfrm>
            <a:off x="1855229" y="4414300"/>
            <a:ext cx="76825" cy="76800"/>
            <a:chOff x="3104875" y="1099400"/>
            <a:chExt cx="76825" cy="76800"/>
          </a:xfrm>
        </p:grpSpPr>
        <p:sp>
          <p:nvSpPr>
            <p:cNvPr id="1441" name="Google Shape;1441;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 name="Google Shape;1443;p36"/>
          <p:cNvSpPr txBox="1"/>
          <p:nvPr>
            <p:ph type="title"/>
          </p:nvPr>
        </p:nvSpPr>
        <p:spPr>
          <a:xfrm>
            <a:off x="761975" y="377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375"/>
                                        </p:tgtEl>
                                        <p:attrNameLst>
                                          <p:attrName>style.visibility</p:attrName>
                                        </p:attrNameLst>
                                      </p:cBhvr>
                                      <p:to>
                                        <p:strVal val="visible"/>
                                      </p:to>
                                    </p:set>
                                    <p:anim calcmode="lin" valueType="num">
                                      <p:cBhvr additive="base">
                                        <p:cTn dur="1000"/>
                                        <p:tgtEl>
                                          <p:spTgt spid="137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76"/>
                                        </p:tgtEl>
                                        <p:attrNameLst>
                                          <p:attrName>style.visibility</p:attrName>
                                        </p:attrNameLst>
                                      </p:cBhvr>
                                      <p:to>
                                        <p:strVal val="visible"/>
                                      </p:to>
                                    </p:set>
                                    <p:anim calcmode="lin" valueType="num">
                                      <p:cBhvr additive="base">
                                        <p:cTn dur="1000"/>
                                        <p:tgtEl>
                                          <p:spTgt spid="137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77"/>
                                        </p:tgtEl>
                                        <p:attrNameLst>
                                          <p:attrName>style.visibility</p:attrName>
                                        </p:attrNameLst>
                                      </p:cBhvr>
                                      <p:to>
                                        <p:strVal val="visible"/>
                                      </p:to>
                                    </p:set>
                                    <p:anim calcmode="lin" valueType="num">
                                      <p:cBhvr additive="base">
                                        <p:cTn dur="1000"/>
                                        <p:tgtEl>
                                          <p:spTgt spid="137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78"/>
                                        </p:tgtEl>
                                        <p:attrNameLst>
                                          <p:attrName>style.visibility</p:attrName>
                                        </p:attrNameLst>
                                      </p:cBhvr>
                                      <p:to>
                                        <p:strVal val="visible"/>
                                      </p:to>
                                    </p:set>
                                    <p:anim calcmode="lin" valueType="num">
                                      <p:cBhvr additive="base">
                                        <p:cTn dur="1000"/>
                                        <p:tgtEl>
                                          <p:spTgt spid="137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79"/>
                                        </p:tgtEl>
                                        <p:attrNameLst>
                                          <p:attrName>style.visibility</p:attrName>
                                        </p:attrNameLst>
                                      </p:cBhvr>
                                      <p:to>
                                        <p:strVal val="visible"/>
                                      </p:to>
                                    </p:set>
                                    <p:anim calcmode="lin" valueType="num">
                                      <p:cBhvr additive="base">
                                        <p:cTn dur="1000"/>
                                        <p:tgtEl>
                                          <p:spTgt spid="137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80"/>
                                        </p:tgtEl>
                                        <p:attrNameLst>
                                          <p:attrName>style.visibility</p:attrName>
                                        </p:attrNameLst>
                                      </p:cBhvr>
                                      <p:to>
                                        <p:strVal val="visible"/>
                                      </p:to>
                                    </p:set>
                                    <p:anim calcmode="lin" valueType="num">
                                      <p:cBhvr additive="base">
                                        <p:cTn dur="1000"/>
                                        <p:tgtEl>
                                          <p:spTgt spid="138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381"/>
                                        </p:tgtEl>
                                        <p:attrNameLst>
                                          <p:attrName>style.visibility</p:attrName>
                                        </p:attrNameLst>
                                      </p:cBhvr>
                                      <p:to>
                                        <p:strVal val="visible"/>
                                      </p:to>
                                    </p:set>
                                    <p:anim calcmode="lin" valueType="num">
                                      <p:cBhvr additive="base">
                                        <p:cTn dur="1000"/>
                                        <p:tgtEl>
                                          <p:spTgt spid="138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00"/>
                                        </p:tgtEl>
                                        <p:attrNameLst>
                                          <p:attrName>style.visibility</p:attrName>
                                        </p:attrNameLst>
                                      </p:cBhvr>
                                      <p:to>
                                        <p:strVal val="visible"/>
                                      </p:to>
                                    </p:set>
                                    <p:anim calcmode="lin" valueType="num">
                                      <p:cBhvr additive="base">
                                        <p:cTn dur="1000"/>
                                        <p:tgtEl>
                                          <p:spTgt spid="140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39"/>
                                        </p:tgtEl>
                                        <p:attrNameLst>
                                          <p:attrName>style.visibility</p:attrName>
                                        </p:attrNameLst>
                                      </p:cBhvr>
                                      <p:to>
                                        <p:strVal val="visible"/>
                                      </p:to>
                                    </p:set>
                                    <p:anim calcmode="lin" valueType="num">
                                      <p:cBhvr additive="base">
                                        <p:cTn dur="1000"/>
                                        <p:tgtEl>
                                          <p:spTgt spid="143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37"/>
          <p:cNvSpPr txBox="1"/>
          <p:nvPr>
            <p:ph type="title"/>
          </p:nvPr>
        </p:nvSpPr>
        <p:spPr>
          <a:xfrm>
            <a:off x="1002375" y="90875"/>
            <a:ext cx="77040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449" name="Google Shape;1449;p37"/>
          <p:cNvSpPr txBox="1"/>
          <p:nvPr>
            <p:ph idx="3" type="subTitle"/>
          </p:nvPr>
        </p:nvSpPr>
        <p:spPr>
          <a:xfrm>
            <a:off x="1922925" y="1131438"/>
            <a:ext cx="4249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 ON TRAIN SET</a:t>
            </a:r>
            <a:endParaRPr/>
          </a:p>
        </p:txBody>
      </p:sp>
      <p:sp>
        <p:nvSpPr>
          <p:cNvPr id="1450" name="Google Shape;1450;p37"/>
          <p:cNvSpPr txBox="1"/>
          <p:nvPr>
            <p:ph idx="4" type="subTitle"/>
          </p:nvPr>
        </p:nvSpPr>
        <p:spPr>
          <a:xfrm>
            <a:off x="3248725" y="3416500"/>
            <a:ext cx="38820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RESULTS ON TEST SET</a:t>
            </a:r>
            <a:endParaRPr/>
          </a:p>
        </p:txBody>
      </p:sp>
      <p:sp>
        <p:nvSpPr>
          <p:cNvPr id="1451" name="Google Shape;1451;p37"/>
          <p:cNvSpPr txBox="1"/>
          <p:nvPr>
            <p:ph idx="2" type="subTitle"/>
          </p:nvPr>
        </p:nvSpPr>
        <p:spPr>
          <a:xfrm>
            <a:off x="2027475" y="1529900"/>
            <a:ext cx="6108900" cy="102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t>The model comparison evaluated random_forest_tuned, logistic_regression, and Decision_tree algorithms, selecting the random_forest_tuned model as the best overall performer due to its highest ROC AUC score of approximately 0.863. Despite the Decision_tree having a slightly better accuracy and F1 score, the random_forest_tuned model was chosen, likely because ROC AUC was prioritized as the key performance metric.</a:t>
            </a:r>
            <a:endParaRPr/>
          </a:p>
        </p:txBody>
      </p:sp>
      <p:grpSp>
        <p:nvGrpSpPr>
          <p:cNvPr id="1452" name="Google Shape;1452;p37"/>
          <p:cNvGrpSpPr/>
          <p:nvPr/>
        </p:nvGrpSpPr>
        <p:grpSpPr>
          <a:xfrm>
            <a:off x="3360325" y="2949600"/>
            <a:ext cx="76825" cy="76800"/>
            <a:chOff x="3104875" y="1099400"/>
            <a:chExt cx="76825" cy="76800"/>
          </a:xfrm>
        </p:grpSpPr>
        <p:sp>
          <p:nvSpPr>
            <p:cNvPr id="1453" name="Google Shape;1453;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37"/>
          <p:cNvGrpSpPr/>
          <p:nvPr/>
        </p:nvGrpSpPr>
        <p:grpSpPr>
          <a:xfrm>
            <a:off x="6574175" y="1112200"/>
            <a:ext cx="76825" cy="76800"/>
            <a:chOff x="3104875" y="1099400"/>
            <a:chExt cx="76825" cy="76800"/>
          </a:xfrm>
        </p:grpSpPr>
        <p:sp>
          <p:nvSpPr>
            <p:cNvPr id="1456" name="Google Shape;1456;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37"/>
          <p:cNvGrpSpPr/>
          <p:nvPr/>
        </p:nvGrpSpPr>
        <p:grpSpPr>
          <a:xfrm>
            <a:off x="4862475" y="4444500"/>
            <a:ext cx="76825" cy="76800"/>
            <a:chOff x="3104875" y="1099400"/>
            <a:chExt cx="76825" cy="76800"/>
          </a:xfrm>
        </p:grpSpPr>
        <p:sp>
          <p:nvSpPr>
            <p:cNvPr id="1459" name="Google Shape;1459;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61" name="Google Shape;1461;p37"/>
          <p:cNvPicPr preferRelativeResize="0"/>
          <p:nvPr/>
        </p:nvPicPr>
        <p:blipFill rotWithShape="1">
          <a:blip r:embed="rId3">
            <a:alphaModFix/>
          </a:blip>
          <a:srcRect b="8336" l="18647" r="8852" t="7960"/>
          <a:stretch/>
        </p:blipFill>
        <p:spPr>
          <a:xfrm rot="-1406513">
            <a:off x="7990647" y="4386662"/>
            <a:ext cx="1175233" cy="763227"/>
          </a:xfrm>
          <a:prstGeom prst="rect">
            <a:avLst/>
          </a:prstGeom>
          <a:noFill/>
          <a:ln>
            <a:noFill/>
          </a:ln>
        </p:spPr>
      </p:pic>
      <p:pic>
        <p:nvPicPr>
          <p:cNvPr id="1462" name="Google Shape;1462;p37"/>
          <p:cNvPicPr preferRelativeResize="0"/>
          <p:nvPr/>
        </p:nvPicPr>
        <p:blipFill rotWithShape="1">
          <a:blip r:embed="rId4">
            <a:alphaModFix/>
          </a:blip>
          <a:srcRect b="5838" l="25537" r="23467" t="7152"/>
          <a:stretch/>
        </p:blipFill>
        <p:spPr>
          <a:xfrm>
            <a:off x="378499" y="2847225"/>
            <a:ext cx="1920000" cy="1842726"/>
          </a:xfrm>
          <a:prstGeom prst="rect">
            <a:avLst/>
          </a:prstGeom>
          <a:noFill/>
          <a:ln>
            <a:noFill/>
          </a:ln>
        </p:spPr>
      </p:pic>
      <p:pic>
        <p:nvPicPr>
          <p:cNvPr id="1463" name="Google Shape;1463;p37"/>
          <p:cNvPicPr preferRelativeResize="0"/>
          <p:nvPr/>
        </p:nvPicPr>
        <p:blipFill rotWithShape="1">
          <a:blip r:embed="rId5">
            <a:alphaModFix/>
          </a:blip>
          <a:srcRect b="0" l="15236" r="10474" t="0"/>
          <a:stretch/>
        </p:blipFill>
        <p:spPr>
          <a:xfrm rot="1220421">
            <a:off x="193324" y="-428316"/>
            <a:ext cx="1552575" cy="1390851"/>
          </a:xfrm>
          <a:prstGeom prst="rect">
            <a:avLst/>
          </a:prstGeom>
          <a:noFill/>
          <a:ln>
            <a:noFill/>
          </a:ln>
        </p:spPr>
      </p:pic>
      <p:sp>
        <p:nvSpPr>
          <p:cNvPr id="1464" name="Google Shape;1464;p37"/>
          <p:cNvSpPr/>
          <p:nvPr/>
        </p:nvSpPr>
        <p:spPr>
          <a:xfrm rot="5400000">
            <a:off x="7245825" y="3495250"/>
            <a:ext cx="1539300" cy="13818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 name="Google Shape;1465;p37"/>
          <p:cNvGrpSpPr/>
          <p:nvPr/>
        </p:nvGrpSpPr>
        <p:grpSpPr>
          <a:xfrm>
            <a:off x="7527268" y="3701927"/>
            <a:ext cx="976162" cy="969438"/>
            <a:chOff x="1888890" y="3144712"/>
            <a:chExt cx="585440" cy="602023"/>
          </a:xfrm>
        </p:grpSpPr>
        <p:sp>
          <p:nvSpPr>
            <p:cNvPr id="1466" name="Google Shape;1466;p37"/>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7"/>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7"/>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7"/>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7"/>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7"/>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7"/>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 name="Google Shape;1473;p37"/>
          <p:cNvSpPr/>
          <p:nvPr/>
        </p:nvSpPr>
        <p:spPr>
          <a:xfrm rot="5400000">
            <a:off x="299750" y="960750"/>
            <a:ext cx="1539300" cy="13818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 name="Google Shape;1474;p37"/>
          <p:cNvGrpSpPr/>
          <p:nvPr/>
        </p:nvGrpSpPr>
        <p:grpSpPr>
          <a:xfrm>
            <a:off x="576890" y="1166937"/>
            <a:ext cx="985310" cy="969151"/>
            <a:chOff x="1230449" y="2288393"/>
            <a:chExt cx="590713" cy="601957"/>
          </a:xfrm>
        </p:grpSpPr>
        <p:sp>
          <p:nvSpPr>
            <p:cNvPr id="1475" name="Google Shape;1475;p37"/>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7"/>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7"/>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7"/>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7"/>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7"/>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7"/>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7"/>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7"/>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7"/>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7"/>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7"/>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7"/>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 name="Google Shape;1488;p37"/>
          <p:cNvSpPr txBox="1"/>
          <p:nvPr>
            <p:ph idx="1" type="subTitle"/>
          </p:nvPr>
        </p:nvSpPr>
        <p:spPr>
          <a:xfrm>
            <a:off x="889425" y="3787900"/>
            <a:ext cx="6316500" cy="1167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t>The predict_model.py script's primary function is to apply the trained model to new, unlabeled data and output the results to a results.csv file. This output file, containing the model's predictions of the best drivers to allocate. As the test data is unlabeled, the script cannot calculate performance metrics like accuracy or precision; these were instead computed during the training phase using a validation set.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49"/>
                                        </p:tgtEl>
                                        <p:attrNameLst>
                                          <p:attrName>style.visibility</p:attrName>
                                        </p:attrNameLst>
                                      </p:cBhvr>
                                      <p:to>
                                        <p:strVal val="visible"/>
                                      </p:to>
                                    </p:set>
                                    <p:anim calcmode="lin" valueType="num">
                                      <p:cBhvr additive="base">
                                        <p:cTn dur="1000"/>
                                        <p:tgtEl>
                                          <p:spTgt spid="144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51"/>
                                        </p:tgtEl>
                                        <p:attrNameLst>
                                          <p:attrName>style.visibility</p:attrName>
                                        </p:attrNameLst>
                                      </p:cBhvr>
                                      <p:to>
                                        <p:strVal val="visible"/>
                                      </p:to>
                                    </p:set>
                                    <p:anim calcmode="lin" valueType="num">
                                      <p:cBhvr additive="base">
                                        <p:cTn dur="1000"/>
                                        <p:tgtEl>
                                          <p:spTgt spid="145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3"/>
                                        </p:tgtEl>
                                        <p:attrNameLst>
                                          <p:attrName>style.visibility</p:attrName>
                                        </p:attrNameLst>
                                      </p:cBhvr>
                                      <p:to>
                                        <p:strVal val="visible"/>
                                      </p:to>
                                    </p:set>
                                    <p:anim calcmode="lin" valueType="num">
                                      <p:cBhvr additive="base">
                                        <p:cTn dur="1000"/>
                                        <p:tgtEl>
                                          <p:spTgt spid="147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4"/>
                                        </p:tgtEl>
                                        <p:attrNameLst>
                                          <p:attrName>style.visibility</p:attrName>
                                        </p:attrNameLst>
                                      </p:cBhvr>
                                      <p:to>
                                        <p:strVal val="visible"/>
                                      </p:to>
                                    </p:set>
                                    <p:anim calcmode="lin" valueType="num">
                                      <p:cBhvr additive="base">
                                        <p:cTn dur="1000"/>
                                        <p:tgtEl>
                                          <p:spTgt spid="147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50"/>
                                        </p:tgtEl>
                                        <p:attrNameLst>
                                          <p:attrName>style.visibility</p:attrName>
                                        </p:attrNameLst>
                                      </p:cBhvr>
                                      <p:to>
                                        <p:strVal val="visible"/>
                                      </p:to>
                                    </p:set>
                                    <p:anim calcmode="lin" valueType="num">
                                      <p:cBhvr additive="base">
                                        <p:cTn dur="1000"/>
                                        <p:tgtEl>
                                          <p:spTgt spid="145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64"/>
                                        </p:tgtEl>
                                        <p:attrNameLst>
                                          <p:attrName>style.visibility</p:attrName>
                                        </p:attrNameLst>
                                      </p:cBhvr>
                                      <p:to>
                                        <p:strVal val="visible"/>
                                      </p:to>
                                    </p:set>
                                    <p:anim calcmode="lin" valueType="num">
                                      <p:cBhvr additive="base">
                                        <p:cTn dur="1000"/>
                                        <p:tgtEl>
                                          <p:spTgt spid="146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65"/>
                                        </p:tgtEl>
                                        <p:attrNameLst>
                                          <p:attrName>style.visibility</p:attrName>
                                        </p:attrNameLst>
                                      </p:cBhvr>
                                      <p:to>
                                        <p:strVal val="visible"/>
                                      </p:to>
                                    </p:set>
                                    <p:anim calcmode="lin" valueType="num">
                                      <p:cBhvr additive="base">
                                        <p:cTn dur="1000"/>
                                        <p:tgtEl>
                                          <p:spTgt spid="146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88"/>
                                        </p:tgtEl>
                                        <p:attrNameLst>
                                          <p:attrName>style.visibility</p:attrName>
                                        </p:attrNameLst>
                                      </p:cBhvr>
                                      <p:to>
                                        <p:strVal val="visible"/>
                                      </p:to>
                                    </p:set>
                                    <p:anim calcmode="lin" valueType="num">
                                      <p:cBhvr additive="base">
                                        <p:cTn dur="1000"/>
                                        <p:tgtEl>
                                          <p:spTgt spid="148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grpSp>
        <p:nvGrpSpPr>
          <p:cNvPr id="1493" name="Google Shape;1493;p38"/>
          <p:cNvGrpSpPr/>
          <p:nvPr/>
        </p:nvGrpSpPr>
        <p:grpSpPr>
          <a:xfrm>
            <a:off x="1287288" y="2818763"/>
            <a:ext cx="76825" cy="76800"/>
            <a:chOff x="3104875" y="1099400"/>
            <a:chExt cx="76825" cy="76800"/>
          </a:xfrm>
        </p:grpSpPr>
        <p:sp>
          <p:nvSpPr>
            <p:cNvPr id="1494" name="Google Shape;1494;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1495" name="Google Shape;1495;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grpSp>
      <p:grpSp>
        <p:nvGrpSpPr>
          <p:cNvPr id="1496" name="Google Shape;1496;p38"/>
          <p:cNvGrpSpPr/>
          <p:nvPr/>
        </p:nvGrpSpPr>
        <p:grpSpPr>
          <a:xfrm>
            <a:off x="4870450" y="743250"/>
            <a:ext cx="76825" cy="76800"/>
            <a:chOff x="3104875" y="1099400"/>
            <a:chExt cx="76825" cy="76800"/>
          </a:xfrm>
        </p:grpSpPr>
        <p:sp>
          <p:nvSpPr>
            <p:cNvPr id="1497" name="Google Shape;1497;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 name="Google Shape;1499;p38"/>
          <p:cNvSpPr txBox="1"/>
          <p:nvPr>
            <p:ph type="title"/>
          </p:nvPr>
        </p:nvSpPr>
        <p:spPr>
          <a:xfrm>
            <a:off x="714800" y="459725"/>
            <a:ext cx="7704000" cy="55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RESULTS </a:t>
            </a:r>
            <a:r>
              <a:rPr lang="en" sz="3200"/>
              <a:t>VISUALIZATION</a:t>
            </a:r>
            <a:r>
              <a:rPr lang="en" sz="3200"/>
              <a:t>  </a:t>
            </a:r>
            <a:endParaRPr sz="3200"/>
          </a:p>
        </p:txBody>
      </p:sp>
      <p:pic>
        <p:nvPicPr>
          <p:cNvPr id="1500" name="Google Shape;1500;p38"/>
          <p:cNvPicPr preferRelativeResize="0"/>
          <p:nvPr/>
        </p:nvPicPr>
        <p:blipFill rotWithShape="1">
          <a:blip r:embed="rId3">
            <a:alphaModFix/>
          </a:blip>
          <a:srcRect b="0" l="22009" r="18455" t="0"/>
          <a:stretch/>
        </p:blipFill>
        <p:spPr>
          <a:xfrm rot="-1020103">
            <a:off x="7951313" y="428614"/>
            <a:ext cx="652201" cy="616226"/>
          </a:xfrm>
          <a:prstGeom prst="rect">
            <a:avLst/>
          </a:prstGeom>
          <a:noFill/>
          <a:ln>
            <a:noFill/>
          </a:ln>
        </p:spPr>
      </p:pic>
      <p:pic>
        <p:nvPicPr>
          <p:cNvPr id="1501" name="Google Shape;1501;p38"/>
          <p:cNvPicPr preferRelativeResize="0"/>
          <p:nvPr/>
        </p:nvPicPr>
        <p:blipFill rotWithShape="1">
          <a:blip r:embed="rId3">
            <a:alphaModFix/>
          </a:blip>
          <a:srcRect b="0" l="22009" r="18455" t="0"/>
          <a:stretch/>
        </p:blipFill>
        <p:spPr>
          <a:xfrm rot="-1020104">
            <a:off x="101273" y="4045088"/>
            <a:ext cx="1115554" cy="859472"/>
          </a:xfrm>
          <a:prstGeom prst="rect">
            <a:avLst/>
          </a:prstGeom>
          <a:noFill/>
          <a:ln>
            <a:noFill/>
          </a:ln>
        </p:spPr>
      </p:pic>
      <p:pic>
        <p:nvPicPr>
          <p:cNvPr id="1502" name="Google Shape;1502;p38" title="newplot (17).png"/>
          <p:cNvPicPr preferRelativeResize="0"/>
          <p:nvPr/>
        </p:nvPicPr>
        <p:blipFill>
          <a:blip r:embed="rId4">
            <a:alphaModFix/>
          </a:blip>
          <a:stretch>
            <a:fillRect/>
          </a:stretch>
        </p:blipFill>
        <p:spPr>
          <a:xfrm>
            <a:off x="1709325" y="1351775"/>
            <a:ext cx="5714950" cy="3010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02"/>
                                        </p:tgtEl>
                                        <p:attrNameLst>
                                          <p:attrName>style.visibility</p:attrName>
                                        </p:attrNameLst>
                                      </p:cBhvr>
                                      <p:to>
                                        <p:strVal val="visible"/>
                                      </p:to>
                                    </p:set>
                                    <p:anim calcmode="lin" valueType="num">
                                      <p:cBhvr additive="base">
                                        <p:cTn dur="1000"/>
                                        <p:tgtEl>
                                          <p:spTgt spid="150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grpSp>
        <p:nvGrpSpPr>
          <p:cNvPr id="1507" name="Google Shape;1507;p39"/>
          <p:cNvGrpSpPr/>
          <p:nvPr/>
        </p:nvGrpSpPr>
        <p:grpSpPr>
          <a:xfrm>
            <a:off x="6574175" y="1112200"/>
            <a:ext cx="76825" cy="76800"/>
            <a:chOff x="3104875" y="1099400"/>
            <a:chExt cx="76825" cy="76800"/>
          </a:xfrm>
        </p:grpSpPr>
        <p:sp>
          <p:nvSpPr>
            <p:cNvPr id="1508" name="Google Shape;1508;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39"/>
          <p:cNvGrpSpPr/>
          <p:nvPr/>
        </p:nvGrpSpPr>
        <p:grpSpPr>
          <a:xfrm>
            <a:off x="4862475" y="4444500"/>
            <a:ext cx="76825" cy="76800"/>
            <a:chOff x="3104875" y="1099400"/>
            <a:chExt cx="76825" cy="76800"/>
          </a:xfrm>
        </p:grpSpPr>
        <p:sp>
          <p:nvSpPr>
            <p:cNvPr id="1511" name="Google Shape;1511;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3" name="Google Shape;1513;p39"/>
          <p:cNvPicPr preferRelativeResize="0"/>
          <p:nvPr/>
        </p:nvPicPr>
        <p:blipFill rotWithShape="1">
          <a:blip r:embed="rId3">
            <a:alphaModFix/>
          </a:blip>
          <a:srcRect b="8336" l="18647" r="8852" t="7960"/>
          <a:stretch/>
        </p:blipFill>
        <p:spPr>
          <a:xfrm rot="-1406513">
            <a:off x="7990647" y="4386662"/>
            <a:ext cx="1175233" cy="763227"/>
          </a:xfrm>
          <a:prstGeom prst="rect">
            <a:avLst/>
          </a:prstGeom>
          <a:noFill/>
          <a:ln>
            <a:noFill/>
          </a:ln>
        </p:spPr>
      </p:pic>
      <p:pic>
        <p:nvPicPr>
          <p:cNvPr id="1514" name="Google Shape;1514;p39"/>
          <p:cNvPicPr preferRelativeResize="0"/>
          <p:nvPr/>
        </p:nvPicPr>
        <p:blipFill rotWithShape="1">
          <a:blip r:embed="rId4">
            <a:alphaModFix/>
          </a:blip>
          <a:srcRect b="5838" l="25537" r="23467" t="7152"/>
          <a:stretch/>
        </p:blipFill>
        <p:spPr>
          <a:xfrm>
            <a:off x="378499" y="2847225"/>
            <a:ext cx="1920000" cy="1842726"/>
          </a:xfrm>
          <a:prstGeom prst="rect">
            <a:avLst/>
          </a:prstGeom>
          <a:noFill/>
          <a:ln>
            <a:noFill/>
          </a:ln>
        </p:spPr>
      </p:pic>
      <p:pic>
        <p:nvPicPr>
          <p:cNvPr id="1515" name="Google Shape;1515;p39"/>
          <p:cNvPicPr preferRelativeResize="0"/>
          <p:nvPr/>
        </p:nvPicPr>
        <p:blipFill rotWithShape="1">
          <a:blip r:embed="rId5">
            <a:alphaModFix/>
          </a:blip>
          <a:srcRect b="0" l="15236" r="10474" t="0"/>
          <a:stretch/>
        </p:blipFill>
        <p:spPr>
          <a:xfrm rot="1220421">
            <a:off x="193324" y="-428316"/>
            <a:ext cx="1552575" cy="1390851"/>
          </a:xfrm>
          <a:prstGeom prst="rect">
            <a:avLst/>
          </a:prstGeom>
          <a:noFill/>
          <a:ln>
            <a:noFill/>
          </a:ln>
        </p:spPr>
      </p:pic>
      <p:sp>
        <p:nvSpPr>
          <p:cNvPr id="1516" name="Google Shape;1516;p39"/>
          <p:cNvSpPr/>
          <p:nvPr/>
        </p:nvSpPr>
        <p:spPr>
          <a:xfrm>
            <a:off x="975150" y="1112200"/>
            <a:ext cx="7193700" cy="3409200"/>
          </a:xfrm>
          <a:prstGeom prst="round2DiagRect">
            <a:avLst>
              <a:gd fmla="val 16667" name="adj1"/>
              <a:gd fmla="val 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1517" name="Google Shape;1517;p39"/>
          <p:cNvSpPr txBox="1"/>
          <p:nvPr/>
        </p:nvSpPr>
        <p:spPr>
          <a:xfrm>
            <a:off x="1168050" y="1189000"/>
            <a:ext cx="6807900" cy="3912300"/>
          </a:xfrm>
          <a:prstGeom prst="rect">
            <a:avLst/>
          </a:prstGeom>
          <a:noFill/>
          <a:ln>
            <a:noFill/>
          </a:ln>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API Deployment: Transition from a simple CSV output to serving predictions via a REST API (FastAPI) for real-time application access. </a:t>
            </a:r>
            <a:endParaRPr sz="1200">
              <a:solidFill>
                <a:schemeClr val="dk1"/>
              </a:solidFill>
              <a:latin typeface="Montserrat"/>
              <a:ea typeface="Montserrat"/>
              <a:cs typeface="Montserrat"/>
              <a:sym typeface="Montserrat"/>
            </a:endParaRPr>
          </a:p>
          <a:p>
            <a:pPr indent="0" lvl="0" marL="457200" rtl="0" algn="just">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just">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Robust Testing: Expand testing to cover the entire pipeline with integration and regression tests for increased stability. </a:t>
            </a:r>
            <a:endParaRPr sz="1200">
              <a:solidFill>
                <a:schemeClr val="dk1"/>
              </a:solidFill>
              <a:latin typeface="Montserrat"/>
              <a:ea typeface="Montserrat"/>
              <a:cs typeface="Montserrat"/>
              <a:sym typeface="Montserrat"/>
            </a:endParaRPr>
          </a:p>
          <a:p>
            <a:pPr indent="0" lvl="0" marL="457200" rtl="0" algn="just">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just">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Feature Engineering: Explore adding more predictive features, such as real-time traffic conditions, weather data, or driver historical performance metrics, to improve model accuracy. </a:t>
            </a:r>
            <a:endParaRPr sz="1200">
              <a:solidFill>
                <a:schemeClr val="dk1"/>
              </a:solidFill>
              <a:latin typeface="Montserrat"/>
              <a:ea typeface="Montserrat"/>
              <a:cs typeface="Montserrat"/>
              <a:sym typeface="Montserrat"/>
            </a:endParaRPr>
          </a:p>
          <a:p>
            <a:pPr indent="0" lvl="0" marL="457200" rtl="0" algn="just">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just">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Feature Importance Analysis: Use techniques to analyze feature importance, which could provide business insights into key drivers of optimal driver allocation. </a:t>
            </a:r>
            <a:endParaRPr sz="1200">
              <a:solidFill>
                <a:schemeClr val="dk1"/>
              </a:solidFill>
              <a:latin typeface="Montserrat"/>
              <a:ea typeface="Montserrat"/>
              <a:cs typeface="Montserrat"/>
              <a:sym typeface="Montserrat"/>
            </a:endParaRPr>
          </a:p>
          <a:p>
            <a:pPr indent="0" lvl="0" marL="457200" rtl="0" algn="just">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just">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Centralized Config: Improve configuration management to ensure all parameters are unified, flexible, and validated. Model Explainability: Utilize libraries like SHAP or LIME to explain model decisions, building trust and aiding debugging.</a:t>
            </a:r>
            <a:endParaRPr sz="1200">
              <a:solidFill>
                <a:schemeClr val="dk1"/>
              </a:solidFill>
              <a:latin typeface="Montserrat"/>
              <a:ea typeface="Montserrat"/>
              <a:cs typeface="Montserrat"/>
              <a:sym typeface="Montserrat"/>
            </a:endParaRPr>
          </a:p>
        </p:txBody>
      </p:sp>
      <p:sp>
        <p:nvSpPr>
          <p:cNvPr id="1518" name="Google Shape;1518;p39"/>
          <p:cNvSpPr txBox="1"/>
          <p:nvPr>
            <p:ph type="title"/>
          </p:nvPr>
        </p:nvSpPr>
        <p:spPr>
          <a:xfrm>
            <a:off x="873238" y="383100"/>
            <a:ext cx="805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WOULD HAVE BEEN DONE?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grpSp>
        <p:nvGrpSpPr>
          <p:cNvPr id="1523" name="Google Shape;1523;p40"/>
          <p:cNvGrpSpPr/>
          <p:nvPr/>
        </p:nvGrpSpPr>
        <p:grpSpPr>
          <a:xfrm>
            <a:off x="1664361" y="1785144"/>
            <a:ext cx="81050" cy="76800"/>
            <a:chOff x="3104875" y="1099400"/>
            <a:chExt cx="76825" cy="76800"/>
          </a:xfrm>
        </p:grpSpPr>
        <p:sp>
          <p:nvSpPr>
            <p:cNvPr id="1524" name="Google Shape;1524;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6" name="Google Shape;1526;p40"/>
          <p:cNvPicPr preferRelativeResize="0"/>
          <p:nvPr/>
        </p:nvPicPr>
        <p:blipFill rotWithShape="1">
          <a:blip r:embed="rId3">
            <a:alphaModFix/>
          </a:blip>
          <a:srcRect b="0" l="22009" r="18455" t="0"/>
          <a:stretch/>
        </p:blipFill>
        <p:spPr>
          <a:xfrm rot="-8473724">
            <a:off x="160847" y="354606"/>
            <a:ext cx="966511" cy="853812"/>
          </a:xfrm>
          <a:prstGeom prst="rect">
            <a:avLst/>
          </a:prstGeom>
          <a:noFill/>
          <a:ln>
            <a:noFill/>
          </a:ln>
        </p:spPr>
      </p:pic>
      <p:sp>
        <p:nvSpPr>
          <p:cNvPr id="1527" name="Google Shape;1527;p40"/>
          <p:cNvSpPr txBox="1"/>
          <p:nvPr>
            <p:ph idx="1" type="subTitle"/>
          </p:nvPr>
        </p:nvSpPr>
        <p:spPr>
          <a:xfrm>
            <a:off x="4960750" y="3079175"/>
            <a:ext cx="3875700" cy="1382700"/>
          </a:xfrm>
          <a:prstGeom prst="rect">
            <a:avLst/>
          </a:prstGeom>
        </p:spPr>
        <p:txBody>
          <a:bodyPr anchorCtr="0" anchor="t" bIns="91425" lIns="91425" spcFirstLastPara="1" rIns="91425" wrap="square" tIns="91425">
            <a:noAutofit/>
          </a:bodyPr>
          <a:lstStyle/>
          <a:p>
            <a:pPr indent="0" lvl="0" marL="0" rtl="0" algn="ctr">
              <a:lnSpc>
                <a:spcPct val="115000"/>
              </a:lnSpc>
              <a:spcBef>
                <a:spcPts val="1500"/>
              </a:spcBef>
              <a:spcAft>
                <a:spcPts val="1500"/>
              </a:spcAft>
              <a:buNone/>
            </a:pPr>
            <a:r>
              <a:rPr lang="en" sz="1200"/>
              <a:t>Implement MLflow for experiment tracking and use GitHub Actions for a CI/CD pipeline to improve efficiency and reproducibility. Use SHAP or LIME to explain model predictions, which is vital for debugging and building user trust.</a:t>
            </a:r>
            <a:endParaRPr/>
          </a:p>
        </p:txBody>
      </p:sp>
      <p:sp>
        <p:nvSpPr>
          <p:cNvPr id="1528" name="Google Shape;1528;p40"/>
          <p:cNvSpPr txBox="1"/>
          <p:nvPr>
            <p:ph idx="2" type="subTitle"/>
          </p:nvPr>
        </p:nvSpPr>
        <p:spPr>
          <a:xfrm>
            <a:off x="307550" y="3278200"/>
            <a:ext cx="3875700" cy="149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 key challenge was preventing data leakage between training and testing data, which reinforced the need for a strict, structured MLOps workflow. Learned that the "best" model is use-case specific, leading to the decision to prioritize ROC AUC over raw accuracy in the final model selection.</a:t>
            </a:r>
            <a:endParaRPr sz="1200"/>
          </a:p>
        </p:txBody>
      </p:sp>
      <p:sp>
        <p:nvSpPr>
          <p:cNvPr id="1529" name="Google Shape;1529;p40"/>
          <p:cNvSpPr txBox="1"/>
          <p:nvPr>
            <p:ph idx="3" type="subTitle"/>
          </p:nvPr>
        </p:nvSpPr>
        <p:spPr>
          <a:xfrm>
            <a:off x="5479800" y="2763825"/>
            <a:ext cx="2643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FUTURE IMPROVEMENTS</a:t>
            </a:r>
            <a:endParaRPr/>
          </a:p>
        </p:txBody>
      </p:sp>
      <p:sp>
        <p:nvSpPr>
          <p:cNvPr id="1530" name="Google Shape;1530;p40"/>
          <p:cNvSpPr txBox="1"/>
          <p:nvPr>
            <p:ph idx="4" type="subTitle"/>
          </p:nvPr>
        </p:nvSpPr>
        <p:spPr>
          <a:xfrm>
            <a:off x="923738" y="2821001"/>
            <a:ext cx="2643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CHALLENGES AND LEARNING</a:t>
            </a:r>
            <a:endParaRPr/>
          </a:p>
        </p:txBody>
      </p:sp>
      <p:sp>
        <p:nvSpPr>
          <p:cNvPr id="1531" name="Google Shape;1531;p40"/>
          <p:cNvSpPr/>
          <p:nvPr/>
        </p:nvSpPr>
        <p:spPr>
          <a:xfrm rot="5400000">
            <a:off x="1767340" y="1486325"/>
            <a:ext cx="956100" cy="8742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rot="5400000">
            <a:off x="6323400" y="148071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40"/>
          <p:cNvGrpSpPr/>
          <p:nvPr/>
        </p:nvGrpSpPr>
        <p:grpSpPr>
          <a:xfrm>
            <a:off x="2005732" y="1655083"/>
            <a:ext cx="479328" cy="536704"/>
            <a:chOff x="4745408" y="4001992"/>
            <a:chExt cx="509652" cy="602023"/>
          </a:xfrm>
        </p:grpSpPr>
        <p:sp>
          <p:nvSpPr>
            <p:cNvPr id="1534" name="Google Shape;1534;p40"/>
            <p:cNvSpPr/>
            <p:nvPr/>
          </p:nvSpPr>
          <p:spPr>
            <a:xfrm>
              <a:off x="4745408" y="4001992"/>
              <a:ext cx="509652" cy="602023"/>
            </a:xfrm>
            <a:custGeom>
              <a:rect b="b" l="l" r="r" t="t"/>
              <a:pathLst>
                <a:path extrusionOk="0" h="18151" w="15366">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0"/>
            <p:cNvSpPr/>
            <p:nvPr/>
          </p:nvSpPr>
          <p:spPr>
            <a:xfrm>
              <a:off x="5144546" y="4033700"/>
              <a:ext cx="17678" cy="17645"/>
            </a:xfrm>
            <a:custGeom>
              <a:rect b="b" l="l" r="r" t="t"/>
              <a:pathLst>
                <a:path extrusionOk="0" h="532" w="533">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5175126"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0"/>
            <p:cNvSpPr/>
            <p:nvPr/>
          </p:nvSpPr>
          <p:spPr>
            <a:xfrm>
              <a:off x="5205674"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0"/>
            <p:cNvSpPr/>
            <p:nvPr/>
          </p:nvSpPr>
          <p:spPr>
            <a:xfrm>
              <a:off x="5126834" y="4109687"/>
              <a:ext cx="88259" cy="17678"/>
            </a:xfrm>
            <a:custGeom>
              <a:rect b="b" l="l" r="r" t="t"/>
              <a:pathLst>
                <a:path extrusionOk="0" h="533" w="2661">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5126834" y="4136652"/>
              <a:ext cx="88259" cy="17645"/>
            </a:xfrm>
            <a:custGeom>
              <a:rect b="b" l="l" r="r" t="t"/>
              <a:pathLst>
                <a:path extrusionOk="0" h="532" w="2661">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0"/>
            <p:cNvSpPr/>
            <p:nvPr/>
          </p:nvSpPr>
          <p:spPr>
            <a:xfrm>
              <a:off x="5157448" y="4163584"/>
              <a:ext cx="57645" cy="17678"/>
            </a:xfrm>
            <a:custGeom>
              <a:rect b="b" l="l" r="r" t="t"/>
              <a:pathLst>
                <a:path extrusionOk="0" h="533" w="1738">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0"/>
            <p:cNvSpPr/>
            <p:nvPr/>
          </p:nvSpPr>
          <p:spPr>
            <a:xfrm>
              <a:off x="5127730" y="4385707"/>
              <a:ext cx="94262" cy="17645"/>
            </a:xfrm>
            <a:custGeom>
              <a:rect b="b" l="l" r="r" t="t"/>
              <a:pathLst>
                <a:path extrusionOk="0" h="532" w="2842">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4924380" y="4033700"/>
              <a:ext cx="57645" cy="17645"/>
            </a:xfrm>
            <a:custGeom>
              <a:rect b="b" l="l" r="r" t="t"/>
              <a:pathLst>
                <a:path extrusionOk="0" h="532" w="1738">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4997249" y="4189389"/>
              <a:ext cx="17678" cy="17711"/>
            </a:xfrm>
            <a:custGeom>
              <a:rect b="b" l="l" r="r" t="t"/>
              <a:pathLst>
                <a:path extrusionOk="0" h="534" w="533">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0"/>
            <p:cNvSpPr/>
            <p:nvPr/>
          </p:nvSpPr>
          <p:spPr>
            <a:xfrm>
              <a:off x="5027796" y="4189422"/>
              <a:ext cx="17678" cy="17678"/>
            </a:xfrm>
            <a:custGeom>
              <a:rect b="b" l="l" r="r" t="t"/>
              <a:pathLst>
                <a:path extrusionOk="0" h="533" w="533">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5058377" y="4189422"/>
              <a:ext cx="17678" cy="17645"/>
            </a:xfrm>
            <a:custGeom>
              <a:rect b="b" l="l" r="r" t="t"/>
              <a:pathLst>
                <a:path extrusionOk="0" h="532" w="533">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0"/>
            <p:cNvSpPr/>
            <p:nvPr/>
          </p:nvSpPr>
          <p:spPr>
            <a:xfrm>
              <a:off x="4785342" y="4319173"/>
              <a:ext cx="279503" cy="244876"/>
            </a:xfrm>
            <a:custGeom>
              <a:rect b="b" l="l" r="r" t="t"/>
              <a:pathLst>
                <a:path extrusionOk="0" h="7383" w="8427">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0"/>
            <p:cNvSpPr/>
            <p:nvPr/>
          </p:nvSpPr>
          <p:spPr>
            <a:xfrm>
              <a:off x="4785375" y="4265408"/>
              <a:ext cx="88226" cy="17678"/>
            </a:xfrm>
            <a:custGeom>
              <a:rect b="b" l="l" r="r" t="t"/>
              <a:pathLst>
                <a:path extrusionOk="0" h="533" w="266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4785375" y="4292340"/>
              <a:ext cx="88226" cy="17678"/>
            </a:xfrm>
            <a:custGeom>
              <a:rect b="b" l="l" r="r" t="t"/>
              <a:pathLst>
                <a:path extrusionOk="0" h="533" w="266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0"/>
            <p:cNvSpPr/>
            <p:nvPr/>
          </p:nvSpPr>
          <p:spPr>
            <a:xfrm>
              <a:off x="4785342" y="4319306"/>
              <a:ext cx="49784" cy="17678"/>
            </a:xfrm>
            <a:custGeom>
              <a:rect b="b" l="l" r="r" t="t"/>
              <a:pathLst>
                <a:path extrusionOk="0" h="533" w="1501">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0"/>
            <p:cNvSpPr/>
            <p:nvPr/>
          </p:nvSpPr>
          <p:spPr>
            <a:xfrm>
              <a:off x="4981959" y="4265408"/>
              <a:ext cx="68259" cy="17678"/>
            </a:xfrm>
            <a:custGeom>
              <a:rect b="b" l="l" r="r" t="t"/>
              <a:pathLst>
                <a:path extrusionOk="0" h="533" w="2058">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4777083" y="4189422"/>
              <a:ext cx="57645" cy="17645"/>
            </a:xfrm>
            <a:custGeom>
              <a:rect b="b" l="l" r="r" t="t"/>
              <a:pathLst>
                <a:path extrusionOk="0" h="532" w="1738">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40"/>
          <p:cNvGrpSpPr/>
          <p:nvPr/>
        </p:nvGrpSpPr>
        <p:grpSpPr>
          <a:xfrm>
            <a:off x="6533098" y="1627494"/>
            <a:ext cx="536704" cy="535077"/>
            <a:chOff x="6087962" y="4002888"/>
            <a:chExt cx="602023" cy="600199"/>
          </a:xfrm>
        </p:grpSpPr>
        <p:sp>
          <p:nvSpPr>
            <p:cNvPr id="1553" name="Google Shape;1553;p40"/>
            <p:cNvSpPr/>
            <p:nvPr/>
          </p:nvSpPr>
          <p:spPr>
            <a:xfrm>
              <a:off x="6270881" y="4002888"/>
              <a:ext cx="380763" cy="270116"/>
            </a:xfrm>
            <a:custGeom>
              <a:rect b="b" l="l" r="r" t="t"/>
              <a:pathLst>
                <a:path extrusionOk="0" h="8144" w="1148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6574430" y="4002888"/>
              <a:ext cx="77214" cy="77247"/>
            </a:xfrm>
            <a:custGeom>
              <a:rect b="b" l="l" r="r" t="t"/>
              <a:pathLst>
                <a:path extrusionOk="0" h="2329" w="2328">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6443219" y="4032672"/>
              <a:ext cx="36119" cy="17678"/>
            </a:xfrm>
            <a:custGeom>
              <a:rect b="b" l="l" r="r" t="t"/>
              <a:pathLst>
                <a:path extrusionOk="0" h="533" w="1089">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0"/>
            <p:cNvSpPr/>
            <p:nvPr/>
          </p:nvSpPr>
          <p:spPr>
            <a:xfrm>
              <a:off x="6443219" y="4059637"/>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6443219" y="4086602"/>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6443219" y="4113534"/>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6443219" y="4140466"/>
              <a:ext cx="36119" cy="17678"/>
            </a:xfrm>
            <a:custGeom>
              <a:rect b="b" l="l" r="r" t="t"/>
              <a:pathLst>
                <a:path extrusionOk="0" h="533" w="1089">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6443219" y="4167399"/>
              <a:ext cx="36119" cy="17678"/>
            </a:xfrm>
            <a:custGeom>
              <a:rect b="b" l="l" r="r" t="t"/>
              <a:pathLst>
                <a:path extrusionOk="0" h="533" w="1089">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0"/>
            <p:cNvSpPr/>
            <p:nvPr/>
          </p:nvSpPr>
          <p:spPr>
            <a:xfrm>
              <a:off x="6443219" y="4194364"/>
              <a:ext cx="36119" cy="17645"/>
            </a:xfrm>
            <a:custGeom>
              <a:rect b="b" l="l" r="r" t="t"/>
              <a:pathLst>
                <a:path extrusionOk="0" h="532" w="1089">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0"/>
            <p:cNvSpPr/>
            <p:nvPr/>
          </p:nvSpPr>
          <p:spPr>
            <a:xfrm>
              <a:off x="6443219" y="4221329"/>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6388228" y="4205840"/>
              <a:ext cx="17645" cy="17678"/>
            </a:xfrm>
            <a:custGeom>
              <a:rect b="b" l="l" r="r" t="t"/>
              <a:pathLst>
                <a:path extrusionOk="0" h="533" w="532">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6388228" y="4169422"/>
              <a:ext cx="17645" cy="17645"/>
            </a:xfrm>
            <a:custGeom>
              <a:rect b="b" l="l" r="r" t="t"/>
              <a:pathLst>
                <a:path extrusionOk="0" h="532" w="532">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6388228" y="4132937"/>
              <a:ext cx="17645" cy="17678"/>
            </a:xfrm>
            <a:custGeom>
              <a:rect b="b" l="l" r="r" t="t"/>
              <a:pathLst>
                <a:path extrusionOk="0" h="533" w="532">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6388228" y="4096520"/>
              <a:ext cx="17645" cy="17645"/>
            </a:xfrm>
            <a:custGeom>
              <a:rect b="b" l="l" r="r" t="t"/>
              <a:pathLst>
                <a:path extrusionOk="0" h="532" w="532">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0"/>
            <p:cNvSpPr/>
            <p:nvPr/>
          </p:nvSpPr>
          <p:spPr>
            <a:xfrm>
              <a:off x="6355027" y="4205840"/>
              <a:ext cx="17645" cy="17678"/>
            </a:xfrm>
            <a:custGeom>
              <a:rect b="b" l="l" r="r" t="t"/>
              <a:pathLst>
                <a:path extrusionOk="0" h="533" w="532">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0"/>
            <p:cNvSpPr/>
            <p:nvPr/>
          </p:nvSpPr>
          <p:spPr>
            <a:xfrm>
              <a:off x="6355027" y="4169422"/>
              <a:ext cx="17645" cy="17645"/>
            </a:xfrm>
            <a:custGeom>
              <a:rect b="b" l="l" r="r" t="t"/>
              <a:pathLst>
                <a:path extrusionOk="0" h="532" w="532">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6355027" y="4132937"/>
              <a:ext cx="17645" cy="17678"/>
            </a:xfrm>
            <a:custGeom>
              <a:rect b="b" l="l" r="r" t="t"/>
              <a:pathLst>
                <a:path extrusionOk="0" h="533" w="532">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0"/>
            <p:cNvSpPr/>
            <p:nvPr/>
          </p:nvSpPr>
          <p:spPr>
            <a:xfrm>
              <a:off x="6355027" y="4096520"/>
              <a:ext cx="17645" cy="17645"/>
            </a:xfrm>
            <a:custGeom>
              <a:rect b="b" l="l" r="r" t="t"/>
              <a:pathLst>
                <a:path extrusionOk="0" h="532" w="532">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a:off x="6518841"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6542954"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0"/>
            <p:cNvSpPr/>
            <p:nvPr/>
          </p:nvSpPr>
          <p:spPr>
            <a:xfrm>
              <a:off x="6518841"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0"/>
            <p:cNvSpPr/>
            <p:nvPr/>
          </p:nvSpPr>
          <p:spPr>
            <a:xfrm>
              <a:off x="6542954"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6518841"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0"/>
            <p:cNvSpPr/>
            <p:nvPr/>
          </p:nvSpPr>
          <p:spPr>
            <a:xfrm>
              <a:off x="6542954"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0"/>
            <p:cNvSpPr/>
            <p:nvPr/>
          </p:nvSpPr>
          <p:spPr>
            <a:xfrm>
              <a:off x="6087962" y="4258178"/>
              <a:ext cx="602023" cy="344909"/>
            </a:xfrm>
            <a:custGeom>
              <a:rect b="b" l="l" r="r" t="t"/>
              <a:pathLst>
                <a:path extrusionOk="0" h="10399" w="18151">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6126337" y="4415889"/>
              <a:ext cx="17678" cy="75224"/>
            </a:xfrm>
            <a:custGeom>
              <a:rect b="b" l="l" r="r" t="t"/>
              <a:pathLst>
                <a:path extrusionOk="0" h="2268" w="533">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0"/>
            <p:cNvSpPr/>
            <p:nvPr/>
          </p:nvSpPr>
          <p:spPr>
            <a:xfrm>
              <a:off x="6255027" y="4389090"/>
              <a:ext cx="253665" cy="181758"/>
            </a:xfrm>
            <a:custGeom>
              <a:rect b="b" l="l" r="r" t="t"/>
              <a:pathLst>
                <a:path extrusionOk="0" h="5480" w="7648">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6530947" y="4371876"/>
              <a:ext cx="37446" cy="60398"/>
            </a:xfrm>
            <a:custGeom>
              <a:rect b="b" l="l" r="r" t="t"/>
              <a:pathLst>
                <a:path extrusionOk="0" h="1821" w="1129">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0"/>
            <p:cNvSpPr/>
            <p:nvPr/>
          </p:nvSpPr>
          <p:spPr>
            <a:xfrm>
              <a:off x="6466503" y="4331246"/>
              <a:ext cx="62090" cy="36617"/>
            </a:xfrm>
            <a:custGeom>
              <a:rect b="b" l="l" r="r" t="t"/>
              <a:pathLst>
                <a:path extrusionOk="0" h="1104" w="1872">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0"/>
            <p:cNvSpPr/>
            <p:nvPr/>
          </p:nvSpPr>
          <p:spPr>
            <a:xfrm>
              <a:off x="6466503" y="4436321"/>
              <a:ext cx="62090" cy="36584"/>
            </a:xfrm>
            <a:custGeom>
              <a:rect b="b" l="l" r="r" t="t"/>
              <a:pathLst>
                <a:path extrusionOk="0" h="1103" w="1872">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6425309" y="4371876"/>
              <a:ext cx="38839" cy="60398"/>
            </a:xfrm>
            <a:custGeom>
              <a:rect b="b" l="l" r="r" t="t"/>
              <a:pathLst>
                <a:path extrusionOk="0" h="1821" w="1171">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0"/>
            <p:cNvSpPr/>
            <p:nvPr/>
          </p:nvSpPr>
          <p:spPr>
            <a:xfrm>
              <a:off x="6087962" y="4160334"/>
              <a:ext cx="114096" cy="17645"/>
            </a:xfrm>
            <a:custGeom>
              <a:rect b="b" l="l" r="r" t="t"/>
              <a:pathLst>
                <a:path extrusionOk="0" h="532"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0"/>
            <p:cNvSpPr/>
            <p:nvPr/>
          </p:nvSpPr>
          <p:spPr>
            <a:xfrm>
              <a:off x="6087962" y="4192937"/>
              <a:ext cx="114096" cy="17678"/>
            </a:xfrm>
            <a:custGeom>
              <a:rect b="b" l="l" r="r" t="t"/>
              <a:pathLst>
                <a:path extrusionOk="0" h="533" w="344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0"/>
            <p:cNvSpPr/>
            <p:nvPr/>
          </p:nvSpPr>
          <p:spPr>
            <a:xfrm>
              <a:off x="6087962" y="4225574"/>
              <a:ext cx="114096" cy="17678"/>
            </a:xfrm>
            <a:custGeom>
              <a:rect b="b" l="l" r="r" t="t"/>
              <a:pathLst>
                <a:path extrusionOk="0" h="533"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0"/>
            <p:cNvSpPr/>
            <p:nvPr/>
          </p:nvSpPr>
          <p:spPr>
            <a:xfrm>
              <a:off x="6207067" y="4434695"/>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0"/>
            <p:cNvSpPr/>
            <p:nvPr/>
          </p:nvSpPr>
          <p:spPr>
            <a:xfrm>
              <a:off x="6207067" y="4459538"/>
              <a:ext cx="67297" cy="17645"/>
            </a:xfrm>
            <a:custGeom>
              <a:rect b="b" l="l" r="r" t="t"/>
              <a:pathLst>
                <a:path extrusionOk="0" h="532" w="2029">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a:off x="6207067" y="4484347"/>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0"/>
            <p:cNvSpPr/>
            <p:nvPr/>
          </p:nvSpPr>
          <p:spPr>
            <a:xfrm>
              <a:off x="6469355" y="4373866"/>
              <a:ext cx="56385" cy="56418"/>
            </a:xfrm>
            <a:custGeom>
              <a:rect b="b" l="l" r="r" t="t"/>
              <a:pathLst>
                <a:path extrusionOk="0" h="1701" w="170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91" name="Google Shape;1591;p40"/>
          <p:cNvCxnSpPr/>
          <p:nvPr/>
        </p:nvCxnSpPr>
        <p:spPr>
          <a:xfrm>
            <a:off x="4556388" y="1173400"/>
            <a:ext cx="31200" cy="3317700"/>
          </a:xfrm>
          <a:prstGeom prst="straightConnector1">
            <a:avLst/>
          </a:prstGeom>
          <a:noFill/>
          <a:ln cap="flat" cmpd="sng" w="9525">
            <a:solidFill>
              <a:schemeClr val="dk2"/>
            </a:solidFill>
            <a:prstDash val="solid"/>
            <a:round/>
            <a:headEnd len="med" w="med" type="none"/>
            <a:tailEnd len="med" w="med" type="none"/>
          </a:ln>
        </p:spPr>
      </p:cxnSp>
      <p:sp>
        <p:nvSpPr>
          <p:cNvPr id="1592" name="Google Shape;1592;p40"/>
          <p:cNvSpPr txBox="1"/>
          <p:nvPr>
            <p:ph type="title"/>
          </p:nvPr>
        </p:nvSpPr>
        <p:spPr>
          <a:xfrm>
            <a:off x="501750" y="252950"/>
            <a:ext cx="8140500" cy="6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CHALLENGES AND IMPROVEMENTS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527"/>
                                        </p:tgtEl>
                                        <p:attrNameLst>
                                          <p:attrName>style.visibility</p:attrName>
                                        </p:attrNameLst>
                                      </p:cBhvr>
                                      <p:to>
                                        <p:strVal val="visible"/>
                                      </p:to>
                                    </p:set>
                                    <p:anim calcmode="lin" valueType="num">
                                      <p:cBhvr additive="base">
                                        <p:cTn dur="1000"/>
                                        <p:tgtEl>
                                          <p:spTgt spid="152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28"/>
                                        </p:tgtEl>
                                        <p:attrNameLst>
                                          <p:attrName>style.visibility</p:attrName>
                                        </p:attrNameLst>
                                      </p:cBhvr>
                                      <p:to>
                                        <p:strVal val="visible"/>
                                      </p:to>
                                    </p:set>
                                    <p:anim calcmode="lin" valueType="num">
                                      <p:cBhvr additive="base">
                                        <p:cTn dur="1000"/>
                                        <p:tgtEl>
                                          <p:spTgt spid="152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29"/>
                                        </p:tgtEl>
                                        <p:attrNameLst>
                                          <p:attrName>style.visibility</p:attrName>
                                        </p:attrNameLst>
                                      </p:cBhvr>
                                      <p:to>
                                        <p:strVal val="visible"/>
                                      </p:to>
                                    </p:set>
                                    <p:anim calcmode="lin" valueType="num">
                                      <p:cBhvr additive="base">
                                        <p:cTn dur="1000"/>
                                        <p:tgtEl>
                                          <p:spTgt spid="152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30"/>
                                        </p:tgtEl>
                                        <p:attrNameLst>
                                          <p:attrName>style.visibility</p:attrName>
                                        </p:attrNameLst>
                                      </p:cBhvr>
                                      <p:to>
                                        <p:strVal val="visible"/>
                                      </p:to>
                                    </p:set>
                                    <p:anim calcmode="lin" valueType="num">
                                      <p:cBhvr additive="base">
                                        <p:cTn dur="1000"/>
                                        <p:tgtEl>
                                          <p:spTgt spid="153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31"/>
                                        </p:tgtEl>
                                        <p:attrNameLst>
                                          <p:attrName>style.visibility</p:attrName>
                                        </p:attrNameLst>
                                      </p:cBhvr>
                                      <p:to>
                                        <p:strVal val="visible"/>
                                      </p:to>
                                    </p:set>
                                    <p:anim calcmode="lin" valueType="num">
                                      <p:cBhvr additive="base">
                                        <p:cTn dur="1000"/>
                                        <p:tgtEl>
                                          <p:spTgt spid="153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32"/>
                                        </p:tgtEl>
                                        <p:attrNameLst>
                                          <p:attrName>style.visibility</p:attrName>
                                        </p:attrNameLst>
                                      </p:cBhvr>
                                      <p:to>
                                        <p:strVal val="visible"/>
                                      </p:to>
                                    </p:set>
                                    <p:anim calcmode="lin" valueType="num">
                                      <p:cBhvr additive="base">
                                        <p:cTn dur="1000"/>
                                        <p:tgtEl>
                                          <p:spTgt spid="153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33"/>
                                        </p:tgtEl>
                                        <p:attrNameLst>
                                          <p:attrName>style.visibility</p:attrName>
                                        </p:attrNameLst>
                                      </p:cBhvr>
                                      <p:to>
                                        <p:strVal val="visible"/>
                                      </p:to>
                                    </p:set>
                                    <p:anim calcmode="lin" valueType="num">
                                      <p:cBhvr additive="base">
                                        <p:cTn dur="1000"/>
                                        <p:tgtEl>
                                          <p:spTgt spid="153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52"/>
                                        </p:tgtEl>
                                        <p:attrNameLst>
                                          <p:attrName>style.visibility</p:attrName>
                                        </p:attrNameLst>
                                      </p:cBhvr>
                                      <p:to>
                                        <p:strVal val="visible"/>
                                      </p:to>
                                    </p:set>
                                    <p:anim calcmode="lin" valueType="num">
                                      <p:cBhvr additive="base">
                                        <p:cTn dur="1000"/>
                                        <p:tgtEl>
                                          <p:spTgt spid="155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91"/>
                                        </p:tgtEl>
                                        <p:attrNameLst>
                                          <p:attrName>style.visibility</p:attrName>
                                        </p:attrNameLst>
                                      </p:cBhvr>
                                      <p:to>
                                        <p:strVal val="visible"/>
                                      </p:to>
                                    </p:set>
                                    <p:anim calcmode="lin" valueType="num">
                                      <p:cBhvr additive="base">
                                        <p:cTn dur="1000"/>
                                        <p:tgtEl>
                                          <p:spTgt spid="159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